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3.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4.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5.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theme/theme6.xml" ContentType="application/vnd.openxmlformats-officedocument.theme+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theme/theme8.xml" ContentType="application/vnd.openxmlformats-officedocument.theme+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9.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theme/theme10.xml" ContentType="application/vnd.openxmlformats-officedocument.theme+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theme/theme11.xml" ContentType="application/vnd.openxmlformats-officedocument.theme+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theme/theme12.xml" ContentType="application/vnd.openxmlformats-officedocument.theme+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theme/theme13.xml" ContentType="application/vnd.openxmlformats-officedocument.theme+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theme/theme14.xml" ContentType="application/vnd.openxmlformats-officedocument.theme+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theme/theme15.xml" ContentType="application/vnd.openxmlformats-officedocument.theme+xml"/>
  <Override PartName="/ppt/theme/theme1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48" r:id="rId2"/>
    <p:sldMasterId id="2147483763" r:id="rId3"/>
    <p:sldMasterId id="2147483776" r:id="rId4"/>
    <p:sldMasterId id="2147483789" r:id="rId5"/>
    <p:sldMasterId id="2147483801" r:id="rId6"/>
    <p:sldMasterId id="2147483814" r:id="rId7"/>
    <p:sldMasterId id="2147483826" r:id="rId8"/>
    <p:sldMasterId id="2147483838" r:id="rId9"/>
    <p:sldMasterId id="2147483851" r:id="rId10"/>
    <p:sldMasterId id="2147483864" r:id="rId11"/>
    <p:sldMasterId id="2147483877" r:id="rId12"/>
    <p:sldMasterId id="2147483891" r:id="rId13"/>
    <p:sldMasterId id="2147483903" r:id="rId14"/>
    <p:sldMasterId id="2147483915" r:id="rId15"/>
  </p:sldMasterIdLst>
  <p:notesMasterIdLst>
    <p:notesMasterId r:id="rId34"/>
  </p:notesMasterIdLst>
  <p:sldIdLst>
    <p:sldId id="256" r:id="rId16"/>
    <p:sldId id="278" r:id="rId17"/>
    <p:sldId id="311" r:id="rId18"/>
    <p:sldId id="279" r:id="rId19"/>
    <p:sldId id="301" r:id="rId20"/>
    <p:sldId id="280" r:id="rId21"/>
    <p:sldId id="292" r:id="rId22"/>
    <p:sldId id="297" r:id="rId23"/>
    <p:sldId id="308" r:id="rId24"/>
    <p:sldId id="298" r:id="rId25"/>
    <p:sldId id="299" r:id="rId26"/>
    <p:sldId id="304" r:id="rId27"/>
    <p:sldId id="300" r:id="rId28"/>
    <p:sldId id="303" r:id="rId29"/>
    <p:sldId id="309" r:id="rId30"/>
    <p:sldId id="305" r:id="rId31"/>
    <p:sldId id="310" r:id="rId32"/>
    <p:sldId id="306"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85E42A3-655A-41E0-8B1E-8C450C60EF7F}">
          <p14:sldIdLst>
            <p14:sldId id="256"/>
            <p14:sldId id="278"/>
            <p14:sldId id="311"/>
            <p14:sldId id="279"/>
            <p14:sldId id="301"/>
            <p14:sldId id="280"/>
            <p14:sldId id="292"/>
            <p14:sldId id="297"/>
            <p14:sldId id="308"/>
            <p14:sldId id="298"/>
            <p14:sldId id="299"/>
            <p14:sldId id="304"/>
            <p14:sldId id="300"/>
            <p14:sldId id="303"/>
            <p14:sldId id="309"/>
            <p14:sldId id="305"/>
            <p14:sldId id="310"/>
            <p14:sldId id="30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D0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8347" autoAdjust="0"/>
    <p:restoredTop sz="68534" autoAdjust="0"/>
  </p:normalViewPr>
  <p:slideViewPr>
    <p:cSldViewPr>
      <p:cViewPr varScale="1">
        <p:scale>
          <a:sx n="48" d="100"/>
          <a:sy n="48" d="100"/>
        </p:scale>
        <p:origin x="1699" y="36"/>
      </p:cViewPr>
      <p:guideLst>
        <p:guide orient="horz" pos="2160"/>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3.xml"/><Relationship Id="rId26" Type="http://schemas.openxmlformats.org/officeDocument/2006/relationships/slide" Target="slides/slide11.xml"/><Relationship Id="rId21" Type="http://schemas.openxmlformats.org/officeDocument/2006/relationships/slide" Target="slides/slide6.xml"/><Relationship Id="rId34"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slide" Target="slides/slide18.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9.xml"/><Relationship Id="rId32" Type="http://schemas.openxmlformats.org/officeDocument/2006/relationships/slide" Target="slides/slide17.xml"/><Relationship Id="rId37"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8.xml"/><Relationship Id="rId28" Type="http://schemas.openxmlformats.org/officeDocument/2006/relationships/slide" Target="slides/slide13.xml"/><Relationship Id="rId36" Type="http://schemas.openxmlformats.org/officeDocument/2006/relationships/viewProps" Target="viewProps.xml"/><Relationship Id="rId10" Type="http://schemas.openxmlformats.org/officeDocument/2006/relationships/slideMaster" Target="slideMasters/slideMaster10.xml"/><Relationship Id="rId19" Type="http://schemas.openxmlformats.org/officeDocument/2006/relationships/slide" Target="slides/slide4.xml"/><Relationship Id="rId31" Type="http://schemas.openxmlformats.org/officeDocument/2006/relationships/slide" Target="slides/slide16.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slide" Target="slides/slide15.xml"/><Relationship Id="rId35" Type="http://schemas.openxmlformats.org/officeDocument/2006/relationships/presProps" Target="presProps.xml"/><Relationship Id="rId8" Type="http://schemas.openxmlformats.org/officeDocument/2006/relationships/slideMaster" Target="slideMasters/slideMaster8.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4C2F08-5538-4241-BF77-5FCDDC221FA5}" type="datetimeFigureOut">
              <a:rPr lang="en-US" smtClean="0"/>
              <a:t>11/5/2014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B3A9F5-C809-47CB-8289-3E6296418EFC}" type="slidenum">
              <a:rPr lang="en-US" smtClean="0"/>
              <a:t>‹#›</a:t>
            </a:fld>
            <a:endParaRPr lang="en-US"/>
          </a:p>
        </p:txBody>
      </p:sp>
    </p:spTree>
    <p:extLst>
      <p:ext uri="{BB962C8B-B14F-4D97-AF65-F5344CB8AC3E}">
        <p14:creationId xmlns:p14="http://schemas.microsoft.com/office/powerpoint/2010/main" val="2461406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unicode.org/reports/tr9/"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unicode.org/versions/Unicode5.2.0/ch02.pdf"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www.unicode.org/versions/Unicode5.2.0/"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ietf.org/rfc/rfc3987.txt" TargetMode="External"/><Relationship Id="rId2" Type="http://schemas.openxmlformats.org/officeDocument/2006/relationships/slide" Target="../slides/slide8.xml"/><Relationship Id="rId1" Type="http://schemas.openxmlformats.org/officeDocument/2006/relationships/notesMaster" Target="../notesMasters/notesMaster1.xml"/><Relationship Id="rId5" Type="http://schemas.openxmlformats.org/officeDocument/2006/relationships/hyperlink" Target="http://blogs.msdn.com/murrays/archive/2009/08/31/automatic-richedit-hyperlinks.aspx" TargetMode="External"/><Relationship Id="rId4" Type="http://schemas.openxmlformats.org/officeDocument/2006/relationships/hyperlink" Target="http://www.w3.org/Addressing/URL/uri-spec.html"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ffectLst/>
              </a:rPr>
              <a:t>The Internationalized Resource Identifiers (IRI) is a generalization of the Universal Resource Identifier (URI) that permits many non-ASCII characters, such as most alphabetic characters and Chinese characters. Complications occur when right-to-left (RTL) characters are used in IRIs especially when displayed in RTL contexts. As the IRI reference discusses, use of the Unicode </a:t>
            </a:r>
            <a:r>
              <a:rPr lang="en-US" dirty="0" err="1" smtClean="0">
                <a:effectLst/>
              </a:rPr>
              <a:t>Bidi</a:t>
            </a:r>
            <a:r>
              <a:rPr lang="en-US" dirty="0" smtClean="0">
                <a:effectLst/>
              </a:rPr>
              <a:t> Algorithm is consistent in the way such IRIs are displayed in plain text, but some RTL IRIs are nearly unreadable. This talk discusses several ways to render them legibly and recommends that the directionality of the URL neutral characters be given by the paragraph directionality.</a:t>
            </a:r>
            <a:endParaRPr lang="en-US" dirty="0"/>
          </a:p>
        </p:txBody>
      </p:sp>
      <p:sp>
        <p:nvSpPr>
          <p:cNvPr id="4" name="Slide Number Placeholder 3"/>
          <p:cNvSpPr>
            <a:spLocks noGrp="1"/>
          </p:cNvSpPr>
          <p:nvPr>
            <p:ph type="sldNum" sz="quarter" idx="10"/>
          </p:nvPr>
        </p:nvSpPr>
        <p:spPr/>
        <p:txBody>
          <a:bodyPr/>
          <a:lstStyle/>
          <a:p>
            <a:fld id="{B3B3A9F5-C809-47CB-8289-3E6296418EFC}" type="slidenum">
              <a:rPr lang="en-US" smtClean="0"/>
              <a:t>1</a:t>
            </a:fld>
            <a:endParaRPr lang="en-US"/>
          </a:p>
        </p:txBody>
      </p:sp>
    </p:spTree>
    <p:extLst>
      <p:ext uri="{BB962C8B-B14F-4D97-AF65-F5344CB8AC3E}">
        <p14:creationId xmlns:p14="http://schemas.microsoft.com/office/powerpoint/2010/main" val="6262500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3B3A9F5-C809-47CB-8289-3E6296418EFC}" type="slidenum">
              <a:rPr lang="en-US" smtClean="0"/>
              <a:t>10</a:t>
            </a:fld>
            <a:endParaRPr lang="en-US"/>
          </a:p>
        </p:txBody>
      </p:sp>
    </p:spTree>
    <p:extLst>
      <p:ext uri="{BB962C8B-B14F-4D97-AF65-F5344CB8AC3E}">
        <p14:creationId xmlns:p14="http://schemas.microsoft.com/office/powerpoint/2010/main" val="20231512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dirty="0" smtClean="0"/>
              <a:t>A user a</a:t>
            </a:r>
            <a:r>
              <a:rPr lang="en-US" baseline="0" dirty="0" smtClean="0"/>
              <a:t> browser with an English UI may expect the labels of the IRI to be ordered from left to the right http://msn/CIBARA.AS even if the label has Arabic.</a:t>
            </a:r>
          </a:p>
          <a:p>
            <a:r>
              <a:rPr lang="en-US" baseline="0" dirty="0" smtClean="0"/>
              <a:t>Similarly a user with a Hebrew or Arabic browser may expect the labels to again match their UI and be from right to left, </a:t>
            </a:r>
            <a:r>
              <a:rPr lang="en-US" baseline="0" dirty="0" err="1" smtClean="0"/>
              <a:t>eg</a:t>
            </a:r>
            <a:r>
              <a:rPr lang="en-US" baseline="0" dirty="0" smtClean="0"/>
              <a:t>: AS.CIBARA/msn//:http or even </a:t>
            </a:r>
            <a:r>
              <a:rPr lang="en-US" baseline="0" dirty="0" err="1" smtClean="0"/>
              <a:t>org.unicode</a:t>
            </a:r>
            <a:r>
              <a:rPr lang="en-US" baseline="0" dirty="0" smtClean="0"/>
              <a:t>//:http</a:t>
            </a:r>
          </a:p>
          <a:p>
            <a:endParaRPr lang="en-US" baseline="0" dirty="0" smtClean="0"/>
          </a:p>
        </p:txBody>
      </p:sp>
      <p:sp>
        <p:nvSpPr>
          <p:cNvPr id="4" name="Foliennummernplatzhalter 3"/>
          <p:cNvSpPr>
            <a:spLocks noGrp="1"/>
          </p:cNvSpPr>
          <p:nvPr>
            <p:ph type="sldNum" sz="quarter" idx="10"/>
          </p:nvPr>
        </p:nvSpPr>
        <p:spPr/>
        <p:txBody>
          <a:bodyPr/>
          <a:lstStyle/>
          <a:p>
            <a:fld id="{B3B3A9F5-C809-47CB-8289-3E6296418EFC}" type="slidenum">
              <a:rPr lang="en-US" smtClean="0"/>
              <a:t>12</a:t>
            </a:fld>
            <a:endParaRPr lang="en-US"/>
          </a:p>
        </p:txBody>
      </p:sp>
    </p:spTree>
    <p:extLst>
      <p:ext uri="{BB962C8B-B14F-4D97-AF65-F5344CB8AC3E}">
        <p14:creationId xmlns:p14="http://schemas.microsoft.com/office/powerpoint/2010/main" val="2923678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RichEdit editor (ships with Windows</a:t>
            </a:r>
            <a:r>
              <a:rPr lang="en-US" sz="1200" kern="1200" baseline="0" dirty="0" smtClean="0">
                <a:solidFill>
                  <a:schemeClr val="tx1"/>
                </a:solidFill>
                <a:effectLst/>
                <a:latin typeface="+mn-lt"/>
                <a:ea typeface="+mn-ea"/>
                <a:cs typeface="+mn-cs"/>
              </a:rPr>
              <a:t> and Microsoft Office)</a:t>
            </a:r>
            <a:r>
              <a:rPr lang="en-US" sz="1200" kern="1200" dirty="0" smtClean="0">
                <a:solidFill>
                  <a:schemeClr val="tx1"/>
                </a:solidFill>
                <a:effectLst/>
                <a:latin typeface="+mn-lt"/>
                <a:ea typeface="+mn-ea"/>
                <a:cs typeface="+mn-cs"/>
              </a:rPr>
              <a:t> tailors the Unicode Bidi Algorithm in two main steps: 1) get a string of massaged plain text from a range, and 2) break that string into a set of substrings based on currently assigned directionalities. It’s in step 1) that the math, IRI and some other overrides are made. For math, all operators (not including comma and period) are replaced by the letter ‘a’ for LTR math zones and by alef (U+0627) for RTL math zones. Since only Arabic locales use RTL math zones, alef is a good choice to use as a strong RTL character. For automatically detected IRIs, the delimiters '#', '.', '/', ':', '?', '@', '[', ']' are similarly replaced by ‘a’ or alef according to the paragraph direction. In Hebrew IRIs, it’s probably a good idea to use the Hebrew alef (U+05D0) instead of the Arabic alef, but I haven’t tested to see if it matters. The IRI overrides are in an experimental stage.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step 2) Uniscribe’s </a:t>
            </a:r>
            <a:r>
              <a:rPr lang="en-US" sz="1200" kern="1200" dirty="0" err="1" smtClean="0">
                <a:solidFill>
                  <a:schemeClr val="tx1"/>
                </a:solidFill>
                <a:effectLst/>
                <a:latin typeface="+mn-lt"/>
                <a:ea typeface="+mn-ea"/>
                <a:cs typeface="+mn-cs"/>
              </a:rPr>
              <a:t>ScriptItemize</a:t>
            </a:r>
            <a:r>
              <a:rPr lang="en-US" sz="1200" kern="1200" dirty="0" smtClean="0">
                <a:solidFill>
                  <a:schemeClr val="tx1"/>
                </a:solidFill>
                <a:effectLst/>
                <a:latin typeface="+mn-lt"/>
                <a:ea typeface="+mn-ea"/>
                <a:cs typeface="+mn-cs"/>
              </a:rPr>
              <a:t>() function analyses each substring, returning information that may cause the directionality of some characters to be overruled. When this process is completed, the range is passed to a finite state machine to assign embedding levels for use by the LineServices reverse object handler. This handler is responsible for supplying the relevant glyphs in the appropriate display order for the reverse object nesting level. It’s a little tricky. Actually it’s fair to say that it’s very tricky!</a:t>
            </a:r>
          </a:p>
        </p:txBody>
      </p:sp>
      <p:sp>
        <p:nvSpPr>
          <p:cNvPr id="4" name="Slide Number Placeholder 3"/>
          <p:cNvSpPr>
            <a:spLocks noGrp="1"/>
          </p:cNvSpPr>
          <p:nvPr>
            <p:ph type="sldNum" sz="quarter" idx="10"/>
          </p:nvPr>
        </p:nvSpPr>
        <p:spPr/>
        <p:txBody>
          <a:bodyPr/>
          <a:lstStyle/>
          <a:p>
            <a:fld id="{B3B3A9F5-C809-47CB-8289-3E6296418EFC}" type="slidenum">
              <a:rPr lang="en-US" smtClean="0"/>
              <a:t>14</a:t>
            </a:fld>
            <a:endParaRPr lang="en-US"/>
          </a:p>
        </p:txBody>
      </p:sp>
    </p:spTree>
    <p:extLst>
      <p:ext uri="{BB962C8B-B14F-4D97-AF65-F5344CB8AC3E}">
        <p14:creationId xmlns:p14="http://schemas.microsoft.com/office/powerpoint/2010/main" val="28546830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dirty="0" smtClean="0"/>
              <a:t>Non-ASCII text</a:t>
            </a:r>
            <a:r>
              <a:rPr lang="en-US" baseline="0" dirty="0" smtClean="0"/>
              <a:t> is starting to be supported for protocols such as mailto IRIs, making detection more interesting than it used to be.</a:t>
            </a:r>
          </a:p>
          <a:p>
            <a:endParaRPr lang="en-US" baseline="0" dirty="0" smtClean="0"/>
          </a:p>
          <a:p>
            <a:r>
              <a:rPr lang="en-US" dirty="0" smtClean="0"/>
              <a:t>See</a:t>
            </a:r>
            <a:r>
              <a:rPr lang="en-US" baseline="0" dirty="0" smtClean="0"/>
              <a:t> also Mark Davis’s L2/11-150R2 (http://www.unicode.org/L2/L2011/11150r2-bidi-url.pdf), which includes a section on recognizing IRI’s in plain text.</a:t>
            </a:r>
            <a:endParaRPr lang="en-US" dirty="0"/>
          </a:p>
        </p:txBody>
      </p:sp>
      <p:sp>
        <p:nvSpPr>
          <p:cNvPr id="4" name="Foliennummernplatzhalter 3"/>
          <p:cNvSpPr>
            <a:spLocks noGrp="1"/>
          </p:cNvSpPr>
          <p:nvPr>
            <p:ph type="sldNum" sz="quarter" idx="10"/>
          </p:nvPr>
        </p:nvSpPr>
        <p:spPr/>
        <p:txBody>
          <a:bodyPr/>
          <a:lstStyle/>
          <a:p>
            <a:fld id="{B3B3A9F5-C809-47CB-8289-3E6296418EFC}" type="slidenum">
              <a:rPr lang="en-US" smtClean="0"/>
              <a:t>16</a:t>
            </a:fld>
            <a:endParaRPr lang="en-US"/>
          </a:p>
        </p:txBody>
      </p:sp>
    </p:spTree>
    <p:extLst>
      <p:ext uri="{BB962C8B-B14F-4D97-AF65-F5344CB8AC3E}">
        <p14:creationId xmlns:p14="http://schemas.microsoft.com/office/powerpoint/2010/main" val="39661529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B3B3A9F5-C809-47CB-8289-3E6296418EFC}" type="slidenum">
              <a:rPr lang="en-US" smtClean="0"/>
              <a:t>18</a:t>
            </a:fld>
            <a:endParaRPr lang="en-US"/>
          </a:p>
        </p:txBody>
      </p:sp>
    </p:spTree>
    <p:extLst>
      <p:ext uri="{BB962C8B-B14F-4D97-AF65-F5344CB8AC3E}">
        <p14:creationId xmlns:p14="http://schemas.microsoft.com/office/powerpoint/2010/main" val="3165443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a:t>
            </a:r>
            <a:r>
              <a:rPr lang="en-US" sz="1200" u="sng" kern="1200" dirty="0" smtClean="0">
                <a:solidFill>
                  <a:schemeClr val="tx1"/>
                </a:solidFill>
                <a:effectLst/>
                <a:latin typeface="+mn-lt"/>
                <a:ea typeface="+mn-ea"/>
                <a:cs typeface="+mn-cs"/>
                <a:hlinkClick r:id="rId3"/>
              </a:rPr>
              <a:t>Unicode </a:t>
            </a:r>
            <a:r>
              <a:rPr lang="en-US" sz="1200" u="sng" kern="1200" dirty="0" err="1" smtClean="0">
                <a:solidFill>
                  <a:schemeClr val="tx1"/>
                </a:solidFill>
                <a:effectLst/>
                <a:latin typeface="+mn-lt"/>
                <a:ea typeface="+mn-ea"/>
                <a:cs typeface="+mn-cs"/>
                <a:hlinkClick r:id="rId3"/>
              </a:rPr>
              <a:t>Bidi</a:t>
            </a:r>
            <a:r>
              <a:rPr lang="en-US" sz="1200" u="sng" kern="1200" dirty="0" smtClean="0">
                <a:solidFill>
                  <a:schemeClr val="tx1"/>
                </a:solidFill>
                <a:effectLst/>
                <a:latin typeface="+mn-lt"/>
                <a:ea typeface="+mn-ea"/>
                <a:cs typeface="+mn-cs"/>
                <a:hlinkClick r:id="rId3"/>
              </a:rPr>
              <a:t> Algorithm</a:t>
            </a:r>
            <a:r>
              <a:rPr lang="en-US" sz="1200" kern="1200" dirty="0" smtClean="0">
                <a:solidFill>
                  <a:schemeClr val="tx1"/>
                </a:solidFill>
                <a:effectLst/>
                <a:latin typeface="+mn-lt"/>
                <a:ea typeface="+mn-ea"/>
                <a:cs typeface="+mn-cs"/>
              </a:rPr>
              <a:t> (UBA) is a very useful, general, and standard approach to displaying text that contains right-to-left scripts, such as Arabic and Hebrew. But there are situations in which it is awkward to use and/or is visually confusing. This talk considers such a situation: International Resource Identifiers (IRIs). As for math zones, tailoring the Unicode </a:t>
            </a:r>
            <a:r>
              <a:rPr lang="en-US" sz="1200" kern="1200" dirty="0" err="1" smtClean="0">
                <a:solidFill>
                  <a:schemeClr val="tx1"/>
                </a:solidFill>
                <a:effectLst/>
                <a:latin typeface="+mn-lt"/>
                <a:ea typeface="+mn-ea"/>
                <a:cs typeface="+mn-cs"/>
              </a:rPr>
              <a:t>Bidi</a:t>
            </a:r>
            <a:r>
              <a:rPr lang="en-US" sz="1200" kern="1200" dirty="0" smtClean="0">
                <a:solidFill>
                  <a:schemeClr val="tx1"/>
                </a:solidFill>
                <a:effectLst/>
                <a:latin typeface="+mn-lt"/>
                <a:ea typeface="+mn-ea"/>
                <a:cs typeface="+mn-cs"/>
              </a:rPr>
              <a:t> Algorithm improves the result. The approach works well with </a:t>
            </a:r>
            <a:r>
              <a:rPr lang="en-US" sz="1200" kern="1200" dirty="0" err="1" smtClean="0">
                <a:solidFill>
                  <a:schemeClr val="tx1"/>
                </a:solidFill>
                <a:effectLst/>
                <a:latin typeface="+mn-lt"/>
                <a:ea typeface="+mn-ea"/>
                <a:cs typeface="+mn-cs"/>
              </a:rPr>
              <a:t>Bidi</a:t>
            </a:r>
            <a:r>
              <a:rPr lang="en-US" sz="1200" kern="1200" dirty="0" smtClean="0">
                <a:solidFill>
                  <a:schemeClr val="tx1"/>
                </a:solidFill>
                <a:effectLst/>
                <a:latin typeface="+mn-lt"/>
                <a:ea typeface="+mn-ea"/>
                <a:cs typeface="+mn-cs"/>
              </a:rPr>
              <a:t> file</a:t>
            </a:r>
            <a:r>
              <a:rPr lang="en-US" sz="1200" kern="1200" baseline="0" dirty="0" smtClean="0">
                <a:solidFill>
                  <a:schemeClr val="tx1"/>
                </a:solidFill>
                <a:effectLst/>
                <a:latin typeface="+mn-lt"/>
                <a:ea typeface="+mn-ea"/>
                <a:cs typeface="+mn-cs"/>
              </a:rPr>
              <a:t> paths as well as IRIs </a:t>
            </a:r>
            <a:r>
              <a:rPr lang="en-US" sz="1200" kern="1200" baseline="0" smtClean="0">
                <a:solidFill>
                  <a:schemeClr val="tx1"/>
                </a:solidFill>
                <a:effectLst/>
                <a:latin typeface="+mn-lt"/>
                <a:ea typeface="+mn-ea"/>
                <a:cs typeface="+mn-cs"/>
              </a:rPr>
              <a:t>that start with </a:t>
            </a:r>
            <a:r>
              <a:rPr lang="en-US" sz="1200" kern="1200" baseline="0" dirty="0" smtClean="0">
                <a:solidFill>
                  <a:schemeClr val="tx1"/>
                </a:solidFill>
                <a:effectLst/>
                <a:latin typeface="+mn-lt"/>
                <a:ea typeface="+mn-ea"/>
                <a:cs typeface="+mn-cs"/>
              </a:rPr>
              <a:t>schemes like http:.</a:t>
            </a:r>
            <a:endParaRPr lang="en-US" dirty="0" smtClean="0"/>
          </a:p>
          <a:p>
            <a:endParaRPr lang="en-US" dirty="0"/>
          </a:p>
        </p:txBody>
      </p:sp>
      <p:sp>
        <p:nvSpPr>
          <p:cNvPr id="4" name="Slide Number Placeholder 3"/>
          <p:cNvSpPr>
            <a:spLocks noGrp="1"/>
          </p:cNvSpPr>
          <p:nvPr>
            <p:ph type="sldNum" sz="quarter" idx="10"/>
          </p:nvPr>
        </p:nvSpPr>
        <p:spPr/>
        <p:txBody>
          <a:bodyPr/>
          <a:lstStyle/>
          <a:p>
            <a:fld id="{B3B3A9F5-C809-47CB-8289-3E6296418EFC}" type="slidenum">
              <a:rPr lang="en-US" smtClean="0"/>
              <a:t>2</a:t>
            </a:fld>
            <a:endParaRPr lang="en-US"/>
          </a:p>
        </p:txBody>
      </p:sp>
    </p:spTree>
    <p:extLst>
      <p:ext uri="{BB962C8B-B14F-4D97-AF65-F5344CB8AC3E}">
        <p14:creationId xmlns:p14="http://schemas.microsoft.com/office/powerpoint/2010/main" val="3428875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smtClean="0"/>
              <a:t>“Logical” order is the</a:t>
            </a:r>
            <a:r>
              <a:rPr lang="en-US" baseline="0" dirty="0" smtClean="0"/>
              <a:t> way the data is stored in memory.*</a:t>
            </a:r>
          </a:p>
          <a:p>
            <a:r>
              <a:rPr lang="en-US" baseline="0" dirty="0" smtClean="0"/>
              <a:t>*Not really, because the shaping would make it confusing, we let the letters render from RTL, however the “fields” are in Logical order.</a:t>
            </a:r>
          </a:p>
          <a:p>
            <a:endParaRPr lang="en-US" baseline="0" dirty="0" smtClean="0"/>
          </a:p>
          <a:p>
            <a:r>
              <a:rPr lang="en-US" baseline="0" dirty="0" smtClean="0"/>
              <a:t>UBA is the way that they would be rendered in either RTL or LTR text runs.  As you can see, the LTR flips the significance of the fields for the RTL part, and the RTL flips the significance of the fields for the LTR part, including a very odd-looking http:// in the middle of the IRI.  This makes it difficult for users to know what the actual site they’re going to is.  Is it “INFO.COM” or “COM.INFO”</a:t>
            </a:r>
          </a:p>
          <a:p>
            <a:endParaRPr lang="en-US" baseline="0" dirty="0" smtClean="0"/>
          </a:p>
          <a:p>
            <a:r>
              <a:rPr lang="en-US" baseline="0" dirty="0" smtClean="0"/>
              <a:t>What we’re calling “readable” order arranges each “field” in the same order/precedence as the logical string.  Whether the fields are ordered to flow consistently to the right, or they are ordered to the left, the actual priority of the fields is discernable to </a:t>
            </a:r>
            <a:r>
              <a:rPr lang="en-US" baseline="0" smtClean="0"/>
              <a:t>the average user.</a:t>
            </a:r>
            <a:endParaRPr lang="en-US" dirty="0"/>
          </a:p>
        </p:txBody>
      </p:sp>
      <p:sp>
        <p:nvSpPr>
          <p:cNvPr id="4" name="Slide Number Placeholder 3"/>
          <p:cNvSpPr>
            <a:spLocks noGrp="1"/>
          </p:cNvSpPr>
          <p:nvPr>
            <p:ph type="sldNum" sz="quarter" idx="10"/>
          </p:nvPr>
        </p:nvSpPr>
        <p:spPr/>
        <p:txBody>
          <a:bodyPr/>
          <a:lstStyle/>
          <a:p>
            <a:fld id="{5B137408-57EE-4AA4-B5FE-8773FE4C5C3C}" type="slidenum">
              <a:rPr lang="en-US" smtClean="0"/>
              <a:t>3</a:t>
            </a:fld>
            <a:endParaRPr lang="en-US"/>
          </a:p>
        </p:txBody>
      </p:sp>
    </p:spTree>
    <p:extLst>
      <p:ext uri="{BB962C8B-B14F-4D97-AF65-F5344CB8AC3E}">
        <p14:creationId xmlns:p14="http://schemas.microsoft.com/office/powerpoint/2010/main" val="4028376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At</a:t>
            </a:r>
            <a:r>
              <a:rPr lang="en-US" sz="1200" kern="1200" baseline="0" dirty="0" smtClean="0">
                <a:solidFill>
                  <a:schemeClr val="tx1"/>
                </a:solidFill>
                <a:effectLst/>
                <a:latin typeface="+mn-lt"/>
                <a:ea typeface="+mn-ea"/>
                <a:cs typeface="+mn-cs"/>
              </a:rPr>
              <a:t> the risk of boring the </a:t>
            </a:r>
            <a:r>
              <a:rPr lang="en-US" sz="1200" kern="1200" baseline="0" dirty="0" err="1" smtClean="0">
                <a:solidFill>
                  <a:schemeClr val="tx1"/>
                </a:solidFill>
                <a:effectLst/>
                <a:latin typeface="+mn-lt"/>
                <a:ea typeface="+mn-ea"/>
                <a:cs typeface="+mn-cs"/>
              </a:rPr>
              <a:t>Bidi</a:t>
            </a:r>
            <a:r>
              <a:rPr lang="en-US" sz="1200" kern="1200" baseline="0" dirty="0" smtClean="0">
                <a:solidFill>
                  <a:schemeClr val="tx1"/>
                </a:solidFill>
                <a:effectLst/>
                <a:latin typeface="+mn-lt"/>
                <a:ea typeface="+mn-ea"/>
                <a:cs typeface="+mn-cs"/>
              </a:rPr>
              <a:t> experts in the room, here’s a very quick introduction to </a:t>
            </a:r>
            <a:r>
              <a:rPr lang="en-US" sz="1200" kern="1200" baseline="0" dirty="0" err="1" smtClean="0">
                <a:solidFill>
                  <a:schemeClr val="tx1"/>
                </a:solidFill>
                <a:effectLst/>
                <a:latin typeface="+mn-lt"/>
                <a:ea typeface="+mn-ea"/>
                <a:cs typeface="+mn-cs"/>
              </a:rPr>
              <a:t>Bidi</a:t>
            </a:r>
            <a:r>
              <a:rPr lang="en-US" sz="1200" kern="1200" baseline="0" dirty="0" smtClean="0">
                <a:solidFill>
                  <a:schemeClr val="tx1"/>
                </a:solidFill>
                <a:effectLst/>
                <a:latin typeface="+mn-lt"/>
                <a:ea typeface="+mn-ea"/>
                <a:cs typeface="+mn-cs"/>
              </a:rPr>
              <a:t> text</a:t>
            </a:r>
            <a:r>
              <a:rPr lang="en-US" sz="1200" kern="1200" dirty="0" smtClean="0">
                <a:solidFill>
                  <a:schemeClr val="tx1"/>
                </a:solidFill>
                <a:effectLst/>
                <a:latin typeface="+mn-lt"/>
                <a:ea typeface="+mn-ea"/>
                <a:cs typeface="+mn-cs"/>
              </a:rPr>
              <a:t> for people</a:t>
            </a:r>
            <a:r>
              <a:rPr lang="en-US" sz="1200" kern="1200" baseline="0" dirty="0" smtClean="0">
                <a:solidFill>
                  <a:schemeClr val="tx1"/>
                </a:solidFill>
                <a:effectLst/>
                <a:latin typeface="+mn-lt"/>
                <a:ea typeface="+mn-ea"/>
                <a:cs typeface="+mn-cs"/>
              </a:rPr>
              <a:t> who aren’t so familiar with it. First note that e</a:t>
            </a:r>
            <a:r>
              <a:rPr lang="en-US" dirty="0" smtClean="0"/>
              <a:t>ven pure Hebrew &amp; pure Arabic (no foreign words) contain bidirectional text if they contain numbers. Specifically digits are always displayed from left to right (LTR) with respect to one another (except for </a:t>
            </a:r>
            <a:r>
              <a:rPr lang="en-US" dirty="0" err="1" smtClean="0"/>
              <a:t>N’Ko</a:t>
            </a:r>
            <a:r>
              <a:rPr lang="en-US" dirty="0" smtClean="0"/>
              <a:t>). This is true for both Arabic (0, 1, 2…) and Indic-Arabic digits (</a:t>
            </a:r>
            <a:r>
              <a:rPr lang="ar-SA" sz="1200" kern="1200" dirty="0" smtClean="0">
                <a:solidFill>
                  <a:schemeClr val="tx1"/>
                </a:solidFill>
                <a:effectLst/>
                <a:latin typeface="+mn-lt"/>
                <a:ea typeface="+mn-ea"/>
                <a:cs typeface="+mn-cs"/>
              </a:rPr>
              <a:t>٠</a:t>
            </a:r>
            <a:r>
              <a:rPr lang="en-US" sz="1200" kern="1200" dirty="0" smtClean="0">
                <a:solidFill>
                  <a:schemeClr val="tx1"/>
                </a:solidFill>
                <a:effectLst/>
                <a:latin typeface="+mn-lt"/>
                <a:ea typeface="+mn-ea"/>
                <a:cs typeface="+mn-cs"/>
              </a:rPr>
              <a:t>, </a:t>
            </a:r>
            <a:r>
              <a:rPr lang="ar-SA" sz="1200" kern="1200" dirty="0" smtClean="0">
                <a:solidFill>
                  <a:schemeClr val="tx1"/>
                </a:solidFill>
                <a:effectLst/>
                <a:latin typeface="+mn-lt"/>
                <a:ea typeface="+mn-ea"/>
                <a:cs typeface="+mn-cs"/>
              </a:rPr>
              <a:t>١</a:t>
            </a:r>
            <a:r>
              <a:rPr lang="en-US" sz="1200" kern="1200" dirty="0" smtClean="0">
                <a:solidFill>
                  <a:schemeClr val="tx1"/>
                </a:solidFill>
                <a:effectLst/>
                <a:latin typeface="+mn-lt"/>
                <a:ea typeface="+mn-ea"/>
                <a:cs typeface="+mn-cs"/>
              </a:rPr>
              <a:t>, </a:t>
            </a:r>
            <a:r>
              <a:rPr lang="ar-SA" sz="1200" kern="1200" dirty="0" smtClean="0">
                <a:solidFill>
                  <a:schemeClr val="tx1"/>
                </a:solidFill>
                <a:effectLst/>
                <a:latin typeface="+mn-lt"/>
                <a:ea typeface="+mn-ea"/>
                <a:cs typeface="+mn-cs"/>
              </a:rPr>
              <a:t>٢</a:t>
            </a:r>
            <a:r>
              <a:rPr lang="en-US" sz="1200" kern="1200" dirty="0" smtClean="0">
                <a:solidFill>
                  <a:schemeClr val="tx1"/>
                </a:solidFill>
                <a:effectLst/>
                <a:latin typeface="+mn-lt"/>
                <a:ea typeface="+mn-ea"/>
                <a:cs typeface="+mn-cs"/>
              </a:rPr>
              <a:t>,…)</a:t>
            </a:r>
            <a:r>
              <a:rPr lang="en-US" dirty="0" smtClean="0"/>
              <a:t>. In an LTR context, e.g., English text, the number as a whole is an</a:t>
            </a:r>
            <a:r>
              <a:rPr lang="en-US" baseline="0" dirty="0" smtClean="0"/>
              <a:t> LTR entity, that is, it appears to the right of the English text preceding it. But in Arabic or Hebrew text, a number appears to the left of the text that precedes it even in an LTR paragraph. Try it out in </a:t>
            </a:r>
            <a:r>
              <a:rPr lang="en-US" baseline="0" dirty="0" err="1" smtClean="0"/>
              <a:t>NotePad</a:t>
            </a:r>
            <a:r>
              <a:rPr lang="en-US" baseline="0" dirty="0" smtClean="0"/>
              <a:t>. Note that intervening spaces don’t change this order.</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r>
              <a:rPr lang="en-US" sz="1200" kern="1200" dirty="0" smtClean="0">
                <a:solidFill>
                  <a:schemeClr val="tx1"/>
                </a:solidFill>
                <a:effectLst/>
                <a:latin typeface="+mn-lt"/>
                <a:ea typeface="+mn-ea"/>
                <a:cs typeface="+mn-cs"/>
              </a:rPr>
              <a:t>Even simple things can display in surprising ways. For example, “10 main </a:t>
            </a:r>
            <a:r>
              <a:rPr lang="en-US" sz="1200" kern="1200" dirty="0" err="1" smtClean="0">
                <a:solidFill>
                  <a:schemeClr val="tx1"/>
                </a:solidFill>
                <a:effectLst/>
                <a:latin typeface="+mn-lt"/>
                <a:ea typeface="+mn-ea"/>
                <a:cs typeface="+mn-cs"/>
              </a:rPr>
              <a:t>st.</a:t>
            </a:r>
            <a:r>
              <a:rPr lang="en-US" sz="1200" kern="1200" dirty="0" smtClean="0">
                <a:solidFill>
                  <a:schemeClr val="tx1"/>
                </a:solidFill>
                <a:effectLst/>
                <a:latin typeface="+mn-lt"/>
                <a:ea typeface="+mn-ea"/>
                <a:cs typeface="+mn-cs"/>
              </a:rPr>
              <a:t>” displays in an RTL context as</a:t>
            </a:r>
          </a:p>
          <a:p>
            <a:pPr algn="r" rtl="1"/>
            <a:r>
              <a:rPr lang="en-US" sz="1200" kern="1200" dirty="0" smtClean="0">
                <a:solidFill>
                  <a:schemeClr val="tx1"/>
                </a:solidFill>
                <a:effectLst/>
                <a:latin typeface="+mn-lt"/>
                <a:ea typeface="+mn-ea"/>
                <a:cs typeface="+mn-cs"/>
              </a:rPr>
              <a:t>.main </a:t>
            </a:r>
            <a:r>
              <a:rPr lang="en-US" sz="1200" kern="1200" dirty="0" err="1" smtClean="0">
                <a:solidFill>
                  <a:schemeClr val="tx1"/>
                </a:solidFill>
                <a:effectLst/>
                <a:latin typeface="+mn-lt"/>
                <a:ea typeface="+mn-ea"/>
                <a:cs typeface="+mn-cs"/>
              </a:rPr>
              <a:t>st</a:t>
            </a:r>
            <a:r>
              <a:rPr lang="en-US" sz="1200" kern="1200" dirty="0" smtClean="0">
                <a:solidFill>
                  <a:schemeClr val="tx1"/>
                </a:solidFill>
                <a:effectLst/>
                <a:latin typeface="+mn-lt"/>
                <a:ea typeface="+mn-ea"/>
                <a:cs typeface="+mn-cs"/>
              </a:rPr>
              <a:t> 10</a:t>
            </a:r>
          </a:p>
          <a:p>
            <a:r>
              <a:rPr lang="en-US" sz="1200" kern="1200" dirty="0" smtClean="0">
                <a:solidFill>
                  <a:schemeClr val="tx1"/>
                </a:solidFill>
                <a:effectLst/>
                <a:latin typeface="+mn-lt"/>
                <a:ea typeface="+mn-ea"/>
                <a:cs typeface="+mn-cs"/>
              </a:rPr>
              <a:t>This happens because the number at the start of an RTL paragraph is classified as an RTL object in an RTL context (even though the digits are displayed LTR with respect to one another), and hence the number comes first (to the right). It’s followed by the LTR text “main </a:t>
            </a:r>
            <a:r>
              <a:rPr lang="en-US" sz="1200" kern="1200" dirty="0" err="1" smtClean="0">
                <a:solidFill>
                  <a:schemeClr val="tx1"/>
                </a:solidFill>
                <a:effectLst/>
                <a:latin typeface="+mn-lt"/>
                <a:ea typeface="+mn-ea"/>
                <a:cs typeface="+mn-cs"/>
              </a:rPr>
              <a:t>st</a:t>
            </a:r>
            <a:r>
              <a:rPr lang="en-US" sz="1200" kern="1200" dirty="0" smtClean="0">
                <a:solidFill>
                  <a:schemeClr val="tx1"/>
                </a:solidFill>
                <a:effectLst/>
                <a:latin typeface="+mn-lt"/>
                <a:ea typeface="+mn-ea"/>
                <a:cs typeface="+mn-cs"/>
              </a:rPr>
              <a:t>”, but the period is classified as RTL and appears last, namely to the left of “main </a:t>
            </a:r>
            <a:r>
              <a:rPr lang="en-US" sz="1200" kern="1200" dirty="0" err="1" smtClean="0">
                <a:solidFill>
                  <a:schemeClr val="tx1"/>
                </a:solidFill>
                <a:effectLst/>
                <a:latin typeface="+mn-lt"/>
                <a:ea typeface="+mn-ea"/>
                <a:cs typeface="+mn-cs"/>
              </a:rPr>
              <a:t>st</a:t>
            </a:r>
            <a:r>
              <a:rPr lang="en-US" sz="1200" kern="1200" dirty="0" smtClean="0">
                <a:solidFill>
                  <a:schemeClr val="tx1"/>
                </a:solidFill>
                <a:effectLst/>
                <a:latin typeface="+mn-lt"/>
                <a:ea typeface="+mn-ea"/>
                <a:cs typeface="+mn-cs"/>
              </a:rPr>
              <a:t>”.</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 complete IRI pretty much must have ASCII for the protocol (scheme). File name paths don’t have a scheme.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B3B3A9F5-C809-47CB-8289-3E6296418EFC}" type="slidenum">
              <a:rPr lang="en-US" smtClean="0"/>
              <a:t>4</a:t>
            </a:fld>
            <a:endParaRPr lang="en-US"/>
          </a:p>
        </p:txBody>
      </p:sp>
    </p:spTree>
    <p:extLst>
      <p:ext uri="{BB962C8B-B14F-4D97-AF65-F5344CB8AC3E}">
        <p14:creationId xmlns:p14="http://schemas.microsoft.com/office/powerpoint/2010/main" val="38229518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a:t>
            </a:r>
            <a:r>
              <a:rPr lang="en-US" baseline="0" dirty="0" smtClean="0"/>
              <a:t> also Mark Davis’s L2/11-150R2 (http://www.unicode.org/L2/L2011/11150r2-bidi-url.pdf) and Tailoring the Unicode </a:t>
            </a:r>
            <a:r>
              <a:rPr lang="en-US" baseline="0" dirty="0" err="1" smtClean="0"/>
              <a:t>Bidi</a:t>
            </a:r>
            <a:r>
              <a:rPr lang="en-US" baseline="0" dirty="0" smtClean="0"/>
              <a:t> Algorithm (http://blogs.msdn.com/b/murrays/archive/2010/04/07/tailoring-the-unicode-bidi-algorithm.aspx).</a:t>
            </a:r>
            <a:endParaRPr lang="en-US" dirty="0"/>
          </a:p>
        </p:txBody>
      </p:sp>
      <p:sp>
        <p:nvSpPr>
          <p:cNvPr id="4" name="Slide Number Placeholder 3"/>
          <p:cNvSpPr>
            <a:spLocks noGrp="1"/>
          </p:cNvSpPr>
          <p:nvPr>
            <p:ph type="sldNum" sz="quarter" idx="10"/>
          </p:nvPr>
        </p:nvSpPr>
        <p:spPr/>
        <p:txBody>
          <a:bodyPr/>
          <a:lstStyle/>
          <a:p>
            <a:fld id="{B3B3A9F5-C809-47CB-8289-3E6296418EFC}" type="slidenum">
              <a:rPr lang="en-US" smtClean="0"/>
              <a:t>5</a:t>
            </a:fld>
            <a:endParaRPr lang="en-US"/>
          </a:p>
        </p:txBody>
      </p:sp>
    </p:spTree>
    <p:extLst>
      <p:ext uri="{BB962C8B-B14F-4D97-AF65-F5344CB8AC3E}">
        <p14:creationId xmlns:p14="http://schemas.microsoft.com/office/powerpoint/2010/main" val="15586896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Unfortunately in order to handle the wide variety of special character combinations, the resulting algorithm is very complicated. Each character is assigned a</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bidi</a:t>
            </a:r>
            <a:r>
              <a:rPr lang="en-US" sz="1200" kern="1200" baseline="0" dirty="0" smtClean="0">
                <a:solidFill>
                  <a:schemeClr val="tx1"/>
                </a:solidFill>
                <a:effectLst/>
                <a:latin typeface="+mn-lt"/>
                <a:ea typeface="+mn-ea"/>
                <a:cs typeface="+mn-cs"/>
              </a:rPr>
              <a:t> type as shown in the table. </a:t>
            </a:r>
            <a:r>
              <a:rPr lang="en-US" baseline="0" dirty="0" smtClean="0"/>
              <a:t>Letters and Han ideographs have “strong” directionality (Left or Right, the latter subdivided into R for Hebrew and AL for Arabic letter). Digits have “weak” directionality along with common numeric separators (CS) like period and comma and European number separators (ES) like plus and minus. Most remaining characters are neutrals of one kind or another. Mathematical operators are either neutrals or weak.</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One problem is that many of the delimiters in IRIs aren’t given strong directionality by the UBA, but take the direction of the surrounding text, which gets confusing when the text has scripts with different</a:t>
            </a:r>
            <a:r>
              <a:rPr lang="en-US" sz="1200" kern="1200" baseline="0" dirty="0" smtClean="0">
                <a:solidFill>
                  <a:schemeClr val="tx1"/>
                </a:solidFill>
                <a:effectLst/>
                <a:latin typeface="+mn-lt"/>
                <a:ea typeface="+mn-ea"/>
                <a:cs typeface="+mn-cs"/>
              </a:rPr>
              <a:t> directionality</a:t>
            </a:r>
            <a:r>
              <a:rPr lang="en-US" sz="1200" kern="1200" dirty="0" smtClean="0">
                <a:solidFill>
                  <a:schemeClr val="tx1"/>
                </a:solidFill>
                <a:effectLst/>
                <a:latin typeface="+mn-lt"/>
                <a:ea typeface="+mn-ea"/>
                <a:cs typeface="+mn-cs"/>
              </a:rPr>
              <a:t>.</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In addition there is a</a:t>
            </a:r>
            <a:r>
              <a:rPr lang="en-US" sz="1200" kern="1200" dirty="0" smtClean="0">
                <a:solidFill>
                  <a:schemeClr val="tx1"/>
                </a:solidFill>
                <a:effectLst/>
                <a:latin typeface="+mn-lt"/>
                <a:ea typeface="+mn-ea"/>
                <a:cs typeface="+mn-cs"/>
              </a:rPr>
              <a:t> set of special override codes LRM, RLM, LRO, RLO, LRE, RLE, PDF, LRI,</a:t>
            </a:r>
            <a:r>
              <a:rPr lang="en-US" sz="1200" kern="1200" baseline="0" dirty="0" smtClean="0">
                <a:solidFill>
                  <a:schemeClr val="tx1"/>
                </a:solidFill>
                <a:effectLst/>
                <a:latin typeface="+mn-lt"/>
                <a:ea typeface="+mn-ea"/>
                <a:cs typeface="+mn-cs"/>
              </a:rPr>
              <a:t> RLI, and PDI </a:t>
            </a:r>
            <a:r>
              <a:rPr lang="en-US" sz="1200" kern="1200" dirty="0" smtClean="0">
                <a:solidFill>
                  <a:schemeClr val="tx1"/>
                </a:solidFill>
                <a:effectLst/>
                <a:latin typeface="+mn-lt"/>
                <a:ea typeface="+mn-ea"/>
                <a:cs typeface="+mn-cs"/>
              </a:rPr>
              <a:t>which are used to handle layouts that don’t conform to the</a:t>
            </a:r>
            <a:r>
              <a:rPr lang="en-US" sz="1200" kern="1200" baseline="0" dirty="0" smtClean="0">
                <a:solidFill>
                  <a:schemeClr val="tx1"/>
                </a:solidFill>
                <a:effectLst/>
                <a:latin typeface="+mn-lt"/>
                <a:ea typeface="+mn-ea"/>
                <a:cs typeface="+mn-cs"/>
              </a:rPr>
              <a:t> usual </a:t>
            </a:r>
            <a:r>
              <a:rPr lang="en-US" sz="1200" kern="1200" baseline="0" dirty="0" err="1" smtClean="0">
                <a:solidFill>
                  <a:schemeClr val="tx1"/>
                </a:solidFill>
                <a:effectLst/>
                <a:latin typeface="+mn-lt"/>
                <a:ea typeface="+mn-ea"/>
                <a:cs typeface="+mn-cs"/>
              </a:rPr>
              <a:t>Bidi</a:t>
            </a:r>
            <a:r>
              <a:rPr lang="en-US" sz="1200" kern="1200" baseline="0" dirty="0" smtClean="0">
                <a:solidFill>
                  <a:schemeClr val="tx1"/>
                </a:solidFill>
                <a:effectLst/>
                <a:latin typeface="+mn-lt"/>
                <a:ea typeface="+mn-ea"/>
                <a:cs typeface="+mn-cs"/>
              </a:rPr>
              <a:t> layout</a:t>
            </a:r>
            <a:r>
              <a:rPr lang="en-US" sz="1200" kern="1200" dirty="0" smtClean="0">
                <a:solidFill>
                  <a:schemeClr val="tx1"/>
                </a:solidFill>
                <a:effectLst/>
                <a:latin typeface="+mn-lt"/>
                <a:ea typeface="+mn-ea"/>
                <a:cs typeface="+mn-cs"/>
              </a:rPr>
              <a:t>. In a real sense, these override codes are used to encode a rich-text directionality attribute in plain text. The justification for this is the Unicode principle that “plain text must contain enough information to permit the text to be rendered legibly and nothing more” (see Plain Text subsection of Sec. 2.2 in </a:t>
            </a:r>
            <a:r>
              <a:rPr lang="en-US" sz="1200" u="sng" kern="1200" dirty="0" smtClean="0">
                <a:solidFill>
                  <a:schemeClr val="tx1"/>
                </a:solidFill>
                <a:effectLst/>
                <a:latin typeface="+mn-lt"/>
                <a:ea typeface="+mn-ea"/>
                <a:cs typeface="+mn-cs"/>
                <a:hlinkClick r:id="rId3"/>
              </a:rPr>
              <a:t>Chapter 2</a:t>
            </a:r>
            <a:r>
              <a:rPr lang="en-US" sz="1200" kern="1200" dirty="0" smtClean="0">
                <a:solidFill>
                  <a:schemeClr val="tx1"/>
                </a:solidFill>
                <a:effectLst/>
                <a:latin typeface="+mn-lt"/>
                <a:ea typeface="+mn-ea"/>
                <a:cs typeface="+mn-cs"/>
              </a:rPr>
              <a:t> of the </a:t>
            </a:r>
            <a:r>
              <a:rPr lang="en-US" sz="1200" u="sng" kern="1200" dirty="0" smtClean="0">
                <a:solidFill>
                  <a:schemeClr val="tx1"/>
                </a:solidFill>
                <a:effectLst/>
                <a:latin typeface="+mn-lt"/>
                <a:ea typeface="+mn-ea"/>
                <a:cs typeface="+mn-cs"/>
                <a:hlinkClick r:id="rId4"/>
              </a:rPr>
              <a:t>Unicode Standard</a:t>
            </a:r>
            <a:r>
              <a:rPr lang="en-US" sz="1200" kern="1200" dirty="0" smtClean="0">
                <a:solidFill>
                  <a:schemeClr val="tx1"/>
                </a:solidFill>
                <a:effectLst/>
                <a:latin typeface="+mn-lt"/>
                <a:ea typeface="+mn-ea"/>
                <a:cs typeface="+mn-cs"/>
              </a:rPr>
              <a: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3B3A9F5-C809-47CB-8289-3E6296418EFC}" type="slidenum">
              <a:rPr lang="en-US" smtClean="0"/>
              <a:t>6</a:t>
            </a:fld>
            <a:endParaRPr lang="en-US"/>
          </a:p>
        </p:txBody>
      </p:sp>
    </p:spTree>
    <p:extLst>
      <p:ext uri="{BB962C8B-B14F-4D97-AF65-F5344CB8AC3E}">
        <p14:creationId xmlns:p14="http://schemas.microsoft.com/office/powerpoint/2010/main" val="10104956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 line (ADDRESS 1234 56</a:t>
            </a:r>
            <a:r>
              <a:rPr lang="en-US" baseline="30000" dirty="0" smtClean="0"/>
              <a:t>th</a:t>
            </a:r>
            <a:r>
              <a:rPr lang="en-US" dirty="0" smtClean="0"/>
              <a:t> </a:t>
            </a:r>
            <a:r>
              <a:rPr lang="en-US" dirty="0" err="1" smtClean="0"/>
              <a:t>st.</a:t>
            </a:r>
            <a:r>
              <a:rPr lang="en-US" dirty="0" smtClean="0"/>
              <a:t>) is displayed in the logical data order,</a:t>
            </a:r>
            <a:r>
              <a:rPr lang="en-US" baseline="0" dirty="0" smtClean="0"/>
              <a:t> that is, the order in which the characters appear in memory. The next lines are displayed in “display” order, that is, the order in which they are normally displayed.</a:t>
            </a:r>
          </a:p>
          <a:p>
            <a:endParaRPr lang="en-US" baseline="0" dirty="0" smtClean="0"/>
          </a:p>
          <a:p>
            <a:r>
              <a:rPr lang="en-US" baseline="0" dirty="0" smtClean="0"/>
              <a:t>The URL on the last line gives a very useful reference that explains how any </a:t>
            </a:r>
            <a:r>
              <a:rPr lang="en-US" baseline="0" dirty="0" err="1" smtClean="0"/>
              <a:t>Bidi</a:t>
            </a:r>
            <a:r>
              <a:rPr lang="en-US" baseline="0" dirty="0" smtClean="0"/>
              <a:t> text will be displayed. Just copy/paste your text into the text box, choose the paragraph directionality and run it.</a:t>
            </a:r>
            <a:endParaRPr lang="en-US" dirty="0"/>
          </a:p>
        </p:txBody>
      </p:sp>
      <p:sp>
        <p:nvSpPr>
          <p:cNvPr id="4" name="Slide Number Placeholder 3"/>
          <p:cNvSpPr>
            <a:spLocks noGrp="1"/>
          </p:cNvSpPr>
          <p:nvPr>
            <p:ph type="sldNum" sz="quarter" idx="10"/>
          </p:nvPr>
        </p:nvSpPr>
        <p:spPr/>
        <p:txBody>
          <a:bodyPr/>
          <a:lstStyle/>
          <a:p>
            <a:fld id="{B3B3A9F5-C809-47CB-8289-3E6296418EFC}" type="slidenum">
              <a:rPr lang="en-US" smtClean="0"/>
              <a:t>7</a:t>
            </a:fld>
            <a:endParaRPr lang="en-US"/>
          </a:p>
        </p:txBody>
      </p:sp>
    </p:spTree>
    <p:extLst>
      <p:ext uri="{BB962C8B-B14F-4D97-AF65-F5344CB8AC3E}">
        <p14:creationId xmlns:p14="http://schemas.microsoft.com/office/powerpoint/2010/main" val="24297521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US" sz="1200" u="sng" kern="1200" dirty="0" smtClean="0">
                <a:solidFill>
                  <a:schemeClr val="tx1"/>
                </a:solidFill>
                <a:effectLst/>
                <a:latin typeface="+mn-lt"/>
                <a:ea typeface="+mn-ea"/>
                <a:cs typeface="+mn-cs"/>
                <a:hlinkClick r:id="rId3"/>
              </a:rPr>
              <a:t>Internationalized Resource Identifiers (IRIs)</a:t>
            </a:r>
            <a:r>
              <a:rPr lang="en-US" sz="1200" kern="1200" dirty="0" smtClean="0">
                <a:solidFill>
                  <a:schemeClr val="tx1"/>
                </a:solidFill>
                <a:effectLst/>
                <a:latin typeface="+mn-lt"/>
                <a:ea typeface="+mn-ea"/>
                <a:cs typeface="+mn-cs"/>
              </a:rPr>
              <a:t> are a generalization of </a:t>
            </a:r>
            <a:r>
              <a:rPr lang="en-US" sz="1200" u="sng" kern="1200" dirty="0" smtClean="0">
                <a:solidFill>
                  <a:schemeClr val="tx1"/>
                </a:solidFill>
                <a:effectLst/>
                <a:latin typeface="+mn-lt"/>
                <a:ea typeface="+mn-ea"/>
                <a:cs typeface="+mn-cs"/>
                <a:hlinkClick r:id="rId4"/>
              </a:rPr>
              <a:t>Universal Resource Identifiers (URIs)</a:t>
            </a:r>
            <a:r>
              <a:rPr lang="en-US" sz="1200" kern="1200" dirty="0" smtClean="0">
                <a:solidFill>
                  <a:schemeClr val="tx1"/>
                </a:solidFill>
                <a:effectLst/>
                <a:latin typeface="+mn-lt"/>
                <a:ea typeface="+mn-ea"/>
                <a:cs typeface="+mn-cs"/>
              </a:rPr>
              <a:t> that can contain many </a:t>
            </a:r>
            <a:r>
              <a:rPr lang="en-US" sz="1200" kern="1200" dirty="0" err="1" smtClean="0">
                <a:solidFill>
                  <a:schemeClr val="tx1"/>
                </a:solidFill>
                <a:effectLst/>
                <a:latin typeface="+mn-lt"/>
                <a:ea typeface="+mn-ea"/>
                <a:cs typeface="+mn-cs"/>
              </a:rPr>
              <a:t>nonASCII</a:t>
            </a:r>
            <a:r>
              <a:rPr lang="en-US" sz="1200" kern="1200" dirty="0" smtClean="0">
                <a:solidFill>
                  <a:schemeClr val="tx1"/>
                </a:solidFill>
                <a:effectLst/>
                <a:latin typeface="+mn-lt"/>
                <a:ea typeface="+mn-ea"/>
                <a:cs typeface="+mn-cs"/>
              </a:rPr>
              <a:t> characters, such as most alphabetic characters and Chinese characters. Complications occur when bidi characters are used in IRIs especially when displayed in an RTL context. For example according to the Unicode Bidi Algorithm, http://</a:t>
            </a:r>
            <a:r>
              <a:rPr lang="ar-EG" sz="1200" kern="1200" dirty="0" smtClean="0">
                <a:solidFill>
                  <a:schemeClr val="tx1"/>
                </a:solidFill>
                <a:effectLst/>
                <a:latin typeface="+mn-lt"/>
                <a:ea typeface="+mn-ea"/>
                <a:cs typeface="+mn-cs"/>
              </a:rPr>
              <a:t>شس.يب.ثق </a:t>
            </a:r>
            <a:r>
              <a:rPr lang="en-US" sz="1200" kern="1200" dirty="0" smtClean="0">
                <a:solidFill>
                  <a:schemeClr val="tx1"/>
                </a:solidFill>
                <a:effectLst/>
                <a:latin typeface="+mn-lt"/>
                <a:ea typeface="+mn-ea"/>
                <a:cs typeface="+mn-cs"/>
              </a:rPr>
              <a:t>displays in a right-to-left paragraph as</a:t>
            </a:r>
          </a:p>
          <a:p>
            <a:pPr algn="r" rtl="1">
              <a:spcAft>
                <a:spcPts val="600"/>
              </a:spcAft>
            </a:pPr>
            <a:r>
              <a:rPr lang="en-US" sz="1200" kern="1200" dirty="0" smtClean="0">
                <a:solidFill>
                  <a:schemeClr val="tx1"/>
                </a:solidFill>
                <a:effectLst/>
                <a:latin typeface="+mn-lt"/>
                <a:ea typeface="+mn-ea"/>
                <a:cs typeface="+mn-cs"/>
              </a:rPr>
              <a:t>http://</a:t>
            </a:r>
            <a:r>
              <a:rPr lang="ar-EG" sz="1200" kern="1200" dirty="0" smtClean="0">
                <a:solidFill>
                  <a:schemeClr val="tx1"/>
                </a:solidFill>
                <a:effectLst/>
                <a:latin typeface="+mn-lt"/>
                <a:ea typeface="+mn-ea"/>
                <a:cs typeface="+mn-cs"/>
              </a:rPr>
              <a:t>شس.يب.ثق</a:t>
            </a:r>
            <a:endParaRPr lang="en-US" sz="1200" kern="1200" dirty="0" smtClean="0">
              <a:solidFill>
                <a:schemeClr val="tx1"/>
              </a:solidFill>
              <a:effectLst/>
              <a:latin typeface="+mn-lt"/>
              <a:ea typeface="+mn-ea"/>
              <a:cs typeface="+mn-cs"/>
            </a:endParaRPr>
          </a:p>
          <a:p>
            <a:pPr>
              <a:spcAft>
                <a:spcPts val="600"/>
              </a:spcAft>
            </a:pPr>
            <a:r>
              <a:rPr lang="en-US" sz="1200" kern="1200" dirty="0" smtClean="0">
                <a:solidFill>
                  <a:schemeClr val="tx1"/>
                </a:solidFill>
                <a:effectLst/>
                <a:latin typeface="+mn-lt"/>
                <a:ea typeface="+mn-ea"/>
                <a:cs typeface="+mn-cs"/>
              </a:rPr>
              <a:t>Or more confusing yet, http://exchange.</a:t>
            </a:r>
            <a:r>
              <a:rPr lang="ar-EG" sz="1200" kern="1200" dirty="0" smtClean="0">
                <a:solidFill>
                  <a:schemeClr val="tx1"/>
                </a:solidFill>
                <a:effectLst/>
                <a:latin typeface="+mn-lt"/>
                <a:ea typeface="+mn-ea"/>
                <a:cs typeface="+mn-cs"/>
              </a:rPr>
              <a:t>شس.ثق</a:t>
            </a:r>
            <a:r>
              <a:rPr lang="en-US" sz="1200" kern="1200" dirty="0" smtClean="0">
                <a:solidFill>
                  <a:schemeClr val="tx1"/>
                </a:solidFill>
                <a:effectLst/>
                <a:latin typeface="+mn-lt"/>
                <a:ea typeface="+mn-ea"/>
                <a:cs typeface="+mn-cs"/>
              </a:rPr>
              <a:t> displays in an RTL paragraph as</a:t>
            </a:r>
          </a:p>
          <a:p>
            <a:pPr algn="r" rtl="1">
              <a:spcAft>
                <a:spcPts val="600"/>
              </a:spcAft>
            </a:pPr>
            <a:r>
              <a:rPr lang="en-US" sz="1200" kern="1200" dirty="0" smtClean="0">
                <a:solidFill>
                  <a:schemeClr val="tx1"/>
                </a:solidFill>
                <a:effectLst/>
                <a:latin typeface="+mn-lt"/>
                <a:ea typeface="+mn-ea"/>
                <a:cs typeface="+mn-cs"/>
              </a:rPr>
              <a:t>http://exchange</a:t>
            </a:r>
            <a:r>
              <a:rPr lang="ar-EG" sz="1200" kern="1200" dirty="0" smtClean="0">
                <a:solidFill>
                  <a:schemeClr val="tx1"/>
                </a:solidFill>
                <a:effectLst/>
                <a:latin typeface="+mn-lt"/>
                <a:ea typeface="+mn-ea"/>
                <a:cs typeface="+mn-cs"/>
              </a:rPr>
              <a:t>.شس.ثق</a:t>
            </a:r>
            <a:endParaRPr lang="en-US" sz="1200" kern="1200" dirty="0" smtClean="0">
              <a:solidFill>
                <a:schemeClr val="tx1"/>
              </a:solidFill>
              <a:effectLst/>
              <a:latin typeface="+mn-lt"/>
              <a:ea typeface="+mn-ea"/>
              <a:cs typeface="+mn-cs"/>
            </a:endParaRPr>
          </a:p>
          <a:p>
            <a:pPr>
              <a:spcAft>
                <a:spcPts val="600"/>
              </a:spcAft>
            </a:pPr>
            <a:r>
              <a:rPr lang="en-US" sz="1200" kern="1200" dirty="0" smtClean="0">
                <a:solidFill>
                  <a:schemeClr val="tx1"/>
                </a:solidFill>
                <a:effectLst/>
                <a:latin typeface="+mn-lt"/>
                <a:ea typeface="+mn-ea"/>
                <a:cs typeface="+mn-cs"/>
              </a:rPr>
              <a:t>As the IRI reference discusses, use of the Unicode Bidi Algorithm at least is consistent in the way such IRIs are displayed in plain text, but in some sense the RTL versions are nearly unreadable. The IRI reference does recommend that IRIs always be displayed in LTR display order. But that requires being able to recognize an IRI in the first place.</a:t>
            </a:r>
          </a:p>
          <a:p>
            <a:pPr>
              <a:spcAft>
                <a:spcPts val="600"/>
              </a:spcAft>
            </a:pPr>
            <a:endParaRPr lang="en-US" sz="1200" kern="1200" dirty="0" smtClean="0">
              <a:solidFill>
                <a:schemeClr val="tx1"/>
              </a:solidFill>
              <a:effectLst/>
              <a:latin typeface="+mn-lt"/>
              <a:ea typeface="+mn-ea"/>
              <a:cs typeface="+mn-cs"/>
            </a:endParaRPr>
          </a:p>
          <a:p>
            <a:pPr>
              <a:spcAft>
                <a:spcPts val="600"/>
              </a:spcAft>
            </a:pPr>
            <a:r>
              <a:rPr lang="en-US" sz="1200" kern="1200" dirty="0" smtClean="0">
                <a:solidFill>
                  <a:schemeClr val="tx1"/>
                </a:solidFill>
                <a:effectLst/>
                <a:latin typeface="+mn-lt"/>
                <a:ea typeface="+mn-ea"/>
                <a:cs typeface="+mn-cs"/>
              </a:rPr>
              <a:t>So assuming an IRI can be recognized, something that the RichEdit editor does on the </a:t>
            </a:r>
            <a:r>
              <a:rPr lang="en-US" sz="1200" u="sng" kern="1200" dirty="0" smtClean="0">
                <a:solidFill>
                  <a:schemeClr val="tx1"/>
                </a:solidFill>
                <a:effectLst/>
                <a:latin typeface="+mn-lt"/>
                <a:ea typeface="+mn-ea"/>
                <a:cs typeface="+mn-cs"/>
                <a:hlinkClick r:id="rId5"/>
              </a:rPr>
              <a:t>fly</a:t>
            </a:r>
            <a:r>
              <a:rPr lang="en-US" sz="1200" kern="1200" dirty="0" smtClean="0">
                <a:solidFill>
                  <a:schemeClr val="tx1"/>
                </a:solidFill>
                <a:effectLst/>
                <a:latin typeface="+mn-lt"/>
                <a:ea typeface="+mn-ea"/>
                <a:cs typeface="+mn-cs"/>
              </a:rPr>
              <a:t>, we can enforce a more readable display order. Namely we force the delimiters '#', '.', '/', ':', '?', '@', '[', ']' to follow the paragraph (or embedding) direction. With this condition, http://exchange.</a:t>
            </a:r>
            <a:r>
              <a:rPr lang="ar-EG" sz="1200" kern="1200" dirty="0" smtClean="0">
                <a:solidFill>
                  <a:schemeClr val="tx1"/>
                </a:solidFill>
                <a:effectLst/>
                <a:latin typeface="+mn-lt"/>
                <a:ea typeface="+mn-ea"/>
                <a:cs typeface="+mn-cs"/>
              </a:rPr>
              <a:t>شس.ثق</a:t>
            </a:r>
            <a:r>
              <a:rPr lang="en-US" sz="1200" kern="1200" dirty="0" smtClean="0">
                <a:solidFill>
                  <a:schemeClr val="tx1"/>
                </a:solidFill>
                <a:effectLst/>
                <a:latin typeface="+mn-lt"/>
                <a:ea typeface="+mn-ea"/>
                <a:cs typeface="+mn-cs"/>
              </a:rPr>
              <a:t> displays in an RTL paragraph as</a:t>
            </a:r>
          </a:p>
          <a:p>
            <a:pPr algn="r" rtl="1">
              <a:spcAft>
                <a:spcPts val="600"/>
              </a:spcAft>
            </a:pPr>
            <a:r>
              <a:rPr lang="en-US" sz="1200" kern="1200" dirty="0" smtClean="0">
                <a:solidFill>
                  <a:schemeClr val="tx1"/>
                </a:solidFill>
                <a:effectLst/>
                <a:latin typeface="+mn-lt"/>
                <a:ea typeface="+mn-ea"/>
                <a:cs typeface="+mn-cs"/>
              </a:rPr>
              <a:t>http</a:t>
            </a:r>
            <a:r>
              <a:rPr lang="ar-EG" sz="120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exchange</a:t>
            </a:r>
            <a:r>
              <a:rPr lang="ar-EG" sz="1200" kern="1200" dirty="0" smtClean="0">
                <a:solidFill>
                  <a:schemeClr val="tx1"/>
                </a:solidFill>
                <a:effectLst/>
                <a:latin typeface="+mn-lt"/>
                <a:ea typeface="+mn-ea"/>
                <a:cs typeface="+mn-cs"/>
              </a:rPr>
              <a:t>.ثق.شس</a:t>
            </a:r>
            <a:endParaRPr lang="en-US" sz="1200" kern="1200" dirty="0" smtClean="0">
              <a:solidFill>
                <a:schemeClr val="tx1"/>
              </a:solidFill>
              <a:effectLst/>
              <a:latin typeface="+mn-lt"/>
              <a:ea typeface="+mn-ea"/>
              <a:cs typeface="+mn-cs"/>
            </a:endParaRPr>
          </a:p>
          <a:p>
            <a:pPr>
              <a:spcAft>
                <a:spcPts val="600"/>
              </a:spcAft>
            </a:pPr>
            <a:r>
              <a:rPr lang="en-US" sz="1200" kern="1200" dirty="0" smtClean="0">
                <a:solidFill>
                  <a:schemeClr val="tx1"/>
                </a:solidFill>
                <a:effectLst/>
                <a:latin typeface="+mn-lt"/>
                <a:ea typeface="+mn-ea"/>
                <a:cs typeface="+mn-cs"/>
              </a:rPr>
              <a:t>i.e., the alphanumeric spans in between the special delimiters appear in the reverse order from the way they appear in an LTR paragraph and the UBA is not used to resolve the neutrality of the slash and period. The alphanumeric spans themselves (in effect the “leaves” of the structure) are displayed in the order determined by the UBA.</a:t>
            </a:r>
          </a:p>
          <a:p>
            <a:pPr>
              <a:spcAft>
                <a:spcPts val="600"/>
              </a:spcAft>
            </a:pPr>
            <a:endParaRPr lang="en-US" sz="1200" kern="1200" dirty="0" smtClean="0">
              <a:solidFill>
                <a:schemeClr val="tx1"/>
              </a:solidFill>
              <a:effectLst/>
              <a:latin typeface="+mn-lt"/>
              <a:ea typeface="+mn-ea"/>
              <a:cs typeface="+mn-cs"/>
            </a:endParaRPr>
          </a:p>
          <a:p>
            <a:pPr>
              <a:spcAft>
                <a:spcPts val="600"/>
              </a:spcAft>
            </a:pPr>
            <a:r>
              <a:rPr lang="en-US" sz="1200" kern="1200" dirty="0" smtClean="0">
                <a:solidFill>
                  <a:schemeClr val="tx1"/>
                </a:solidFill>
                <a:effectLst/>
                <a:latin typeface="+mn-lt"/>
                <a:ea typeface="+mn-ea"/>
                <a:cs typeface="+mn-cs"/>
              </a:rPr>
              <a:t>This approach appears to be ideal. The only problem is that it’s not trivial to identify IRIs using heuristics. Both Microsoft Word and RichEdit can identify IRIs, but ambiguities can occur when spaces appear at the ends. Word allows the user to overrule the IRI recognition with a dialog box, but RichEdit requires the IRI to be contained in &lt;&gt;. The IRI and URI specifications require that spaces be “escaped”, that is, replaced by their ASCII hexadecimal code %20.</a:t>
            </a:r>
          </a:p>
          <a:p>
            <a:pPr>
              <a:spcAft>
                <a:spcPts val="600"/>
              </a:spcAft>
            </a:pPr>
            <a:endParaRPr lang="en-US" dirty="0"/>
          </a:p>
        </p:txBody>
      </p:sp>
      <p:sp>
        <p:nvSpPr>
          <p:cNvPr id="4" name="Slide Number Placeholder 3"/>
          <p:cNvSpPr>
            <a:spLocks noGrp="1"/>
          </p:cNvSpPr>
          <p:nvPr>
            <p:ph type="sldNum" sz="quarter" idx="10"/>
          </p:nvPr>
        </p:nvSpPr>
        <p:spPr/>
        <p:txBody>
          <a:bodyPr/>
          <a:lstStyle/>
          <a:p>
            <a:fld id="{B3B3A9F5-C809-47CB-8289-3E6296418EFC}" type="slidenum">
              <a:rPr lang="en-US" smtClean="0"/>
              <a:t>8</a:t>
            </a:fld>
            <a:endParaRPr lang="en-US"/>
          </a:p>
        </p:txBody>
      </p:sp>
    </p:spTree>
    <p:extLst>
      <p:ext uri="{BB962C8B-B14F-4D97-AF65-F5344CB8AC3E}">
        <p14:creationId xmlns:p14="http://schemas.microsoft.com/office/powerpoint/2010/main" val="12420351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3B3A9F5-C809-47CB-8289-3E6296418EFC}" type="slidenum">
              <a:rPr lang="en-US" smtClean="0"/>
              <a:t>9</a:t>
            </a:fld>
            <a:endParaRPr lang="en-US"/>
          </a:p>
        </p:txBody>
      </p:sp>
    </p:spTree>
    <p:extLst>
      <p:ext uri="{BB962C8B-B14F-4D97-AF65-F5344CB8AC3E}">
        <p14:creationId xmlns:p14="http://schemas.microsoft.com/office/powerpoint/2010/main" val="3506166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3.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Master" Target="../slideMasters/slideMaster15.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ctrTitle" sz="quarter"/>
          </p:nvPr>
        </p:nvSpPr>
        <p:spPr>
          <a:xfrm>
            <a:off x="685800" y="2286000"/>
            <a:ext cx="7772400" cy="1143000"/>
          </a:xfrm>
        </p:spPr>
        <p:txBody>
          <a:bodyPr/>
          <a:lstStyle>
            <a:lvl1pPr>
              <a:defRPr kumimoji="0" sz="4400"/>
            </a:lvl1pPr>
          </a:lstStyle>
          <a:p>
            <a:r>
              <a:rPr lang="en-US" smtClean="0"/>
              <a:t>Click to edit Master title style</a:t>
            </a:r>
            <a:endParaRPr lang="en-US"/>
          </a:p>
        </p:txBody>
      </p:sp>
      <p:sp>
        <p:nvSpPr>
          <p:cNvPr id="64515" name="Rectangle 3"/>
          <p:cNvSpPr>
            <a:spLocks noGrp="1" noChangeArrowheads="1"/>
          </p:cNvSpPr>
          <p:nvPr>
            <p:ph type="subTitle" sz="quarter" idx="1"/>
          </p:nvPr>
        </p:nvSpPr>
        <p:spPr>
          <a:xfrm>
            <a:off x="1371600" y="3886200"/>
            <a:ext cx="6400800" cy="1752600"/>
          </a:xfrm>
        </p:spPr>
        <p:txBody>
          <a:bodyPr/>
          <a:lstStyle>
            <a:lvl1pPr marL="0" indent="0" algn="ctr">
              <a:buFont typeface="Wingdings 2" pitchFamily="18" charset="2"/>
              <a:buNone/>
              <a:defRPr kumimoji="0"/>
            </a:lvl1pPr>
          </a:lstStyle>
          <a:p>
            <a:r>
              <a:rPr lang="en-US" smtClean="0"/>
              <a:t>Click to edit Master subtitle style</a:t>
            </a:r>
            <a:endParaRPr lang="en-US"/>
          </a:p>
        </p:txBody>
      </p:sp>
      <p:sp>
        <p:nvSpPr>
          <p:cNvPr id="64516" name="Rectangle 4"/>
          <p:cNvSpPr>
            <a:spLocks noGrp="1" noChangeArrowheads="1"/>
          </p:cNvSpPr>
          <p:nvPr>
            <p:ph type="dt" sz="quarter" idx="2"/>
          </p:nvPr>
        </p:nvSpPr>
        <p:spPr/>
        <p:txBody>
          <a:bodyPr/>
          <a:lstStyle>
            <a:lvl1pPr>
              <a:defRPr/>
            </a:lvl1pPr>
          </a:lstStyle>
          <a:p>
            <a:fld id="{041CD314-D64D-4BB5-8362-8F7414EB7642}" type="datetimeFigureOut">
              <a:rPr lang="en-US" smtClean="0"/>
              <a:t>11/5/2014</a:t>
            </a:fld>
            <a:endParaRPr lang="en-US"/>
          </a:p>
        </p:txBody>
      </p:sp>
      <p:sp>
        <p:nvSpPr>
          <p:cNvPr id="64517" name="Rectangle 5"/>
          <p:cNvSpPr>
            <a:spLocks noGrp="1" noChangeArrowheads="1"/>
          </p:cNvSpPr>
          <p:nvPr>
            <p:ph type="ftr" sz="quarter" idx="3"/>
          </p:nvPr>
        </p:nvSpPr>
        <p:spPr/>
        <p:txBody>
          <a:bodyPr/>
          <a:lstStyle>
            <a:lvl1pPr>
              <a:defRPr/>
            </a:lvl1pPr>
          </a:lstStyle>
          <a:p>
            <a:endParaRPr lang="en-US"/>
          </a:p>
        </p:txBody>
      </p:sp>
      <p:sp>
        <p:nvSpPr>
          <p:cNvPr id="64518" name="Rectangle 6"/>
          <p:cNvSpPr>
            <a:spLocks noGrp="1" noChangeArrowheads="1"/>
          </p:cNvSpPr>
          <p:nvPr>
            <p:ph type="sldNum" sz="quarter" idx="4"/>
          </p:nvPr>
        </p:nvSpPr>
        <p:spPr/>
        <p:txBody>
          <a:bodyPr/>
          <a:lstStyle>
            <a:lvl1pPr>
              <a:defRPr/>
            </a:lvl1pPr>
          </a:lstStyle>
          <a:p>
            <a:fld id="{F85B6F52-5111-43F1-932F-6C3D6C0A5F1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41CD314-D64D-4BB5-8362-8F7414EB7642}" type="datetimeFigureOut">
              <a:rPr lang="en-US" smtClean="0"/>
              <a:t>11/5/2014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85B6F52-5111-43F1-932F-6C3D6C0A5F18}" type="slidenum">
              <a:rPr lang="en-US" smtClean="0"/>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8474F93-1F26-485E-89CE-4C5120125138}" type="slidenum">
              <a:rPr lang="en-US"/>
              <a:pPr/>
              <a:t>‹#›</a:t>
            </a:fld>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D46DE7B-0758-4605-8157-4C64F8903A09}" type="slidenum">
              <a:rPr lang="en-US"/>
              <a:pPr/>
              <a:t>‹#›</a:t>
            </a:fld>
            <a:endParaRPr lang="en-US"/>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FDA90D8-6581-4015-B676-37508DF8C160}" type="slidenum">
              <a:rPr lang="en-US"/>
              <a:pPr/>
              <a:t>‹#›</a:t>
            </a:fld>
            <a:endParaRPr lang="en-US"/>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135FD1C-7F33-49D1-B1A7-EC40764268D1}" type="slidenum">
              <a:rPr lang="en-US"/>
              <a:pPr/>
              <a:t>‹#›</a:t>
            </a:fld>
            <a:endParaRPr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3D1C035-9DE8-4FA5-9E3C-E3E20CE9F2F2}" type="slidenum">
              <a:rPr lang="en-US"/>
              <a:pPr/>
              <a:t>‹#›</a:t>
            </a:fld>
            <a:endParaRPr lang="en-U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E806C4A-CF3A-484A-8DF1-72223D5CC574}" type="slidenum">
              <a:rPr lang="en-US"/>
              <a:pPr/>
              <a:t>‹#›</a:t>
            </a:fld>
            <a:endParaRPr lang="en-U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00B1731-0646-4E0D-9D6B-DD0BFF324BC4}" type="slidenum">
              <a:rPr lang="en-US"/>
              <a:pPr/>
              <a:t>‹#›</a:t>
            </a:fld>
            <a:endParaRPr lang="en-U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69379A7-3972-43CA-A8CD-2A1C61CC7AE2}" type="slidenum">
              <a:rPr lang="en-US"/>
              <a:pPr/>
              <a:t>‹#›</a:t>
            </a:fld>
            <a:endParaRPr lang="en-U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66668C9-ECC5-4A34-BC9A-C0424B818EF5}" type="slidenum">
              <a:rPr lang="en-US"/>
              <a:pPr/>
              <a:t>‹#›</a:t>
            </a:fld>
            <a:endParaRPr lang="en-US"/>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6E0D728-F687-4325-9262-7BFB96B0D4A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41CD314-D64D-4BB5-8362-8F7414EB7642}" type="datetimeFigureOut">
              <a:rPr lang="en-US" smtClean="0"/>
              <a:t>11/5/2014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85B6F52-5111-43F1-932F-6C3D6C0A5F18}" type="slidenum">
              <a:rPr lang="en-US" smtClean="0"/>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DB1C29-7581-4334-A4DE-36337B10873E}"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2D12D-7FD7-40D5-B1E2-A762D44AD791}" type="slidenum">
              <a:rPr lang="en-US" smtClean="0"/>
              <a:pPr/>
              <a:t>‹#›</a:t>
            </a:fld>
            <a:endParaRPr lang="en-US"/>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1922" name="Rectangle 2"/>
          <p:cNvSpPr>
            <a:spLocks noGrp="1" noChangeArrowheads="1"/>
          </p:cNvSpPr>
          <p:nvPr>
            <p:ph type="ctrTitle" sz="quarter"/>
          </p:nvPr>
        </p:nvSpPr>
        <p:spPr>
          <a:xfrm>
            <a:off x="685800" y="2286000"/>
            <a:ext cx="7772400" cy="1143000"/>
          </a:xfrm>
        </p:spPr>
        <p:txBody>
          <a:bodyPr/>
          <a:lstStyle>
            <a:lvl1pPr>
              <a:defRPr kumimoji="0" sz="4400"/>
            </a:lvl1pPr>
          </a:lstStyle>
          <a:p>
            <a:r>
              <a:rPr lang="en-US" smtClean="0"/>
              <a:t>Click to edit Master title style</a:t>
            </a:r>
            <a:endParaRPr lang="en-US"/>
          </a:p>
        </p:txBody>
      </p:sp>
      <p:sp>
        <p:nvSpPr>
          <p:cNvPr id="81923" name="Rectangle 3"/>
          <p:cNvSpPr>
            <a:spLocks noGrp="1" noChangeArrowheads="1"/>
          </p:cNvSpPr>
          <p:nvPr>
            <p:ph type="subTitle" sz="quarter" idx="1"/>
          </p:nvPr>
        </p:nvSpPr>
        <p:spPr>
          <a:xfrm>
            <a:off x="1371600" y="3886200"/>
            <a:ext cx="6400800" cy="1752600"/>
          </a:xfrm>
        </p:spPr>
        <p:txBody>
          <a:bodyPr/>
          <a:lstStyle>
            <a:lvl1pPr marL="0" indent="0" algn="ctr">
              <a:buFont typeface="Wingdings 2" pitchFamily="18" charset="2"/>
              <a:buNone/>
              <a:defRPr kumimoji="0"/>
            </a:lvl1pPr>
          </a:lstStyle>
          <a:p>
            <a:r>
              <a:rPr lang="en-US" smtClean="0"/>
              <a:t>Click to edit Master subtitle style</a:t>
            </a:r>
            <a:endParaRPr lang="en-US"/>
          </a:p>
        </p:txBody>
      </p:sp>
      <p:sp>
        <p:nvSpPr>
          <p:cNvPr id="81924" name="Rectangle 4"/>
          <p:cNvSpPr>
            <a:spLocks noGrp="1" noChangeArrowheads="1"/>
          </p:cNvSpPr>
          <p:nvPr>
            <p:ph type="dt" sz="quarter" idx="2"/>
          </p:nvPr>
        </p:nvSpPr>
        <p:spPr/>
        <p:txBody>
          <a:bodyPr/>
          <a:lstStyle>
            <a:lvl1pPr>
              <a:defRPr/>
            </a:lvl1pPr>
          </a:lstStyle>
          <a:p>
            <a:endParaRPr lang="en-US"/>
          </a:p>
        </p:txBody>
      </p:sp>
      <p:sp>
        <p:nvSpPr>
          <p:cNvPr id="81925" name="Rectangle 5"/>
          <p:cNvSpPr>
            <a:spLocks noGrp="1" noChangeArrowheads="1"/>
          </p:cNvSpPr>
          <p:nvPr>
            <p:ph type="ftr" sz="quarter" idx="3"/>
          </p:nvPr>
        </p:nvSpPr>
        <p:spPr/>
        <p:txBody>
          <a:bodyPr/>
          <a:lstStyle>
            <a:lvl1pPr>
              <a:defRPr/>
            </a:lvl1pPr>
          </a:lstStyle>
          <a:p>
            <a:endParaRPr lang="en-US"/>
          </a:p>
        </p:txBody>
      </p:sp>
      <p:sp>
        <p:nvSpPr>
          <p:cNvPr id="81926" name="Rectangle 6"/>
          <p:cNvSpPr>
            <a:spLocks noGrp="1" noChangeArrowheads="1"/>
          </p:cNvSpPr>
          <p:nvPr>
            <p:ph type="sldNum" sz="quarter" idx="4"/>
          </p:nvPr>
        </p:nvSpPr>
        <p:spPr/>
        <p:txBody>
          <a:bodyPr/>
          <a:lstStyle>
            <a:lvl1pPr>
              <a:defRPr/>
            </a:lvl1pPr>
          </a:lstStyle>
          <a:p>
            <a:fld id="{60D77AF9-DC3F-4BF1-9F07-1B56108FAB7F}" type="slidenum">
              <a:rPr lang="en-US"/>
              <a:pPr/>
              <a:t>‹#›</a:t>
            </a:fld>
            <a:endParaRPr lang="en-US"/>
          </a:p>
        </p:txBody>
      </p:sp>
      <p:pic>
        <p:nvPicPr>
          <p:cNvPr id="81927" name="Picture 7" descr="wForever2"/>
          <p:cNvPicPr>
            <a:picLocks noChangeAspect="1" noChangeArrowheads="1"/>
          </p:cNvPicPr>
          <p:nvPr/>
        </p:nvPicPr>
        <p:blipFill>
          <a:blip r:embed="rId2"/>
          <a:srcRect/>
          <a:stretch>
            <a:fillRect/>
          </a:stretch>
        </p:blipFill>
        <p:spPr bwMode="auto">
          <a:xfrm>
            <a:off x="6573838" y="5113338"/>
            <a:ext cx="1905000" cy="1905000"/>
          </a:xfrm>
          <a:prstGeom prst="rect">
            <a:avLst/>
          </a:prstGeom>
          <a:noFill/>
        </p:spPr>
      </p:pic>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E202C8-6A81-496B-8DC0-DA528E80DDBA}" type="slidenum">
              <a:rPr lang="en-US"/>
              <a:pPr/>
              <a:t>‹#›</a:t>
            </a:fld>
            <a:endParaRPr lang="en-US"/>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497B200-7898-42CB-BDC3-D049AEBC928A}" type="slidenum">
              <a:rPr lang="en-US"/>
              <a:pPr/>
              <a:t>‹#›</a:t>
            </a:fld>
            <a:endParaRPr lang="en-US"/>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3DC5B5F-1404-4981-B167-4D8C1854147E}" type="slidenum">
              <a:rPr lang="en-US"/>
              <a:pPr/>
              <a:t>‹#›</a:t>
            </a:fld>
            <a:endParaRPr lang="en-US"/>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3D27FF8-F24F-40FF-AE0F-BD865AE85D3A}" type="slidenum">
              <a:rPr lang="en-US"/>
              <a:pPr/>
              <a:t>‹#›</a:t>
            </a:fld>
            <a:endParaRPr lang="en-US"/>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83FF0AC-D0F5-49EF-B6D5-4146CF32C686}" type="slidenum">
              <a:rPr lang="en-US"/>
              <a:pPr/>
              <a:t>‹#›</a:t>
            </a:fld>
            <a:endParaRPr lang="en-US"/>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F7D6FE9-AFB8-42B6-A453-EF251E3B52DB}" type="slidenum">
              <a:rPr lang="en-US"/>
              <a:pPr/>
              <a:t>‹#›</a:t>
            </a:fld>
            <a:endParaRPr lang="en-US"/>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B85AA9C-3D23-4F49-BE79-CDA032DF1C19}" type="slidenum">
              <a:rPr lang="en-US"/>
              <a:pPr/>
              <a:t>‹#›</a:t>
            </a:fld>
            <a:endParaRPr lang="en-US"/>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3A2FCF5-5F92-4F94-94EA-BFFFEA2AD50F}"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5225"/>
            <a:ext cx="2133600" cy="476250"/>
          </a:xfrm>
        </p:spPr>
        <p:txBody>
          <a:bodyPr/>
          <a:lstStyle>
            <a:lvl1pPr>
              <a:defRPr/>
            </a:lvl1pPr>
          </a:lstStyle>
          <a:p>
            <a:fld id="{041CD314-D64D-4BB5-8362-8F7414EB7642}" type="datetimeFigureOut">
              <a:rPr lang="en-US" smtClean="0"/>
              <a:t>11/5/2014</a:t>
            </a:fld>
            <a:endParaRPr lang="en-U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F85B6F52-5111-43F1-932F-6C3D6C0A5F18}" type="slidenum">
              <a:rPr lang="en-US" smtClean="0"/>
              <a:t>‹#›</a:t>
            </a:fld>
            <a:endParaRPr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B7F052-C22A-4E0F-9748-796F7A36223F}" type="slidenum">
              <a:rPr lang="en-US"/>
              <a:pPr/>
              <a:t>‹#›</a:t>
            </a:fld>
            <a:endParaRPr lang="en-US"/>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81D62DB-2C6F-4D9C-9C51-B0721EAEA245}" type="slidenum">
              <a:rPr lang="en-US"/>
              <a:pPr/>
              <a:t>‹#›</a:t>
            </a:fld>
            <a:endParaRPr lang="en-US"/>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DB1C29-7581-4334-A4DE-36337B10873E}"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2D12D-7FD7-40D5-B1E2-A762D44AD791}" type="slidenum">
              <a:rPr lang="en-US" smtClean="0"/>
              <a:pPr/>
              <a:t>‹#›</a:t>
            </a:fld>
            <a:endParaRPr lang="en-US"/>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ctrTitle" sz="quarter"/>
          </p:nvPr>
        </p:nvSpPr>
        <p:spPr>
          <a:xfrm>
            <a:off x="685800" y="2286000"/>
            <a:ext cx="7772400" cy="1143000"/>
          </a:xfrm>
        </p:spPr>
        <p:txBody>
          <a:bodyPr/>
          <a:lstStyle>
            <a:lvl1pPr>
              <a:defRPr kumimoji="0" sz="4400"/>
            </a:lvl1pPr>
          </a:lstStyle>
          <a:p>
            <a:r>
              <a:rPr lang="en-US" smtClean="0"/>
              <a:t>Click to edit Master title style</a:t>
            </a:r>
            <a:endParaRPr lang="en-US"/>
          </a:p>
        </p:txBody>
      </p:sp>
      <p:sp>
        <p:nvSpPr>
          <p:cNvPr id="67587" name="Rectangle 3"/>
          <p:cNvSpPr>
            <a:spLocks noGrp="1" noChangeArrowheads="1"/>
          </p:cNvSpPr>
          <p:nvPr>
            <p:ph type="subTitle" sz="quarter" idx="1"/>
          </p:nvPr>
        </p:nvSpPr>
        <p:spPr>
          <a:xfrm>
            <a:off x="1371600" y="3886200"/>
            <a:ext cx="6400800" cy="1752600"/>
          </a:xfrm>
        </p:spPr>
        <p:txBody>
          <a:bodyPr/>
          <a:lstStyle>
            <a:lvl1pPr marL="0" indent="0" algn="ctr">
              <a:buFont typeface="Wingdings 2" pitchFamily="18" charset="2"/>
              <a:buNone/>
              <a:defRPr kumimoji="0"/>
            </a:lvl1pPr>
          </a:lstStyle>
          <a:p>
            <a:r>
              <a:rPr lang="en-US" smtClean="0"/>
              <a:t>Click to edit Master subtitle style</a:t>
            </a:r>
            <a:endParaRPr lang="en-US"/>
          </a:p>
        </p:txBody>
      </p:sp>
      <p:sp>
        <p:nvSpPr>
          <p:cNvPr id="67588" name="Rectangle 4"/>
          <p:cNvSpPr>
            <a:spLocks noGrp="1" noChangeArrowheads="1"/>
          </p:cNvSpPr>
          <p:nvPr>
            <p:ph type="dt" sz="quarter" idx="2"/>
          </p:nvPr>
        </p:nvSpPr>
        <p:spPr/>
        <p:txBody>
          <a:bodyPr/>
          <a:lstStyle>
            <a:lvl1pPr>
              <a:defRPr/>
            </a:lvl1pPr>
          </a:lstStyle>
          <a:p>
            <a:endParaRPr lang="en-US"/>
          </a:p>
        </p:txBody>
      </p:sp>
      <p:sp>
        <p:nvSpPr>
          <p:cNvPr id="67589" name="Rectangle 5"/>
          <p:cNvSpPr>
            <a:spLocks noGrp="1" noChangeArrowheads="1"/>
          </p:cNvSpPr>
          <p:nvPr>
            <p:ph type="ftr" sz="quarter" idx="3"/>
          </p:nvPr>
        </p:nvSpPr>
        <p:spPr/>
        <p:txBody>
          <a:bodyPr/>
          <a:lstStyle>
            <a:lvl1pPr>
              <a:defRPr/>
            </a:lvl1pPr>
          </a:lstStyle>
          <a:p>
            <a:endParaRPr lang="en-US"/>
          </a:p>
        </p:txBody>
      </p:sp>
      <p:sp>
        <p:nvSpPr>
          <p:cNvPr id="67590" name="Rectangle 6"/>
          <p:cNvSpPr>
            <a:spLocks noGrp="1" noChangeArrowheads="1"/>
          </p:cNvSpPr>
          <p:nvPr>
            <p:ph type="sldNum" sz="quarter" idx="4"/>
          </p:nvPr>
        </p:nvSpPr>
        <p:spPr/>
        <p:txBody>
          <a:bodyPr/>
          <a:lstStyle>
            <a:lvl1pPr>
              <a:defRPr/>
            </a:lvl1pPr>
          </a:lstStyle>
          <a:p>
            <a:fld id="{008C99CB-25EB-443F-8CD2-190455C58F6D}" type="slidenum">
              <a:rPr lang="en-US" smtClean="0"/>
              <a:pPr/>
              <a:t>‹#›</a:t>
            </a:fld>
            <a:endParaRPr lang="en-US"/>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8474F93-1F26-485E-89CE-4C5120125138}" type="slidenum">
              <a:rPr lang="en-US" smtClean="0"/>
              <a:pPr/>
              <a:t>‹#›</a:t>
            </a:fld>
            <a:endParaRPr lang="en-US"/>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D46DE7B-0758-4605-8157-4C64F8903A09}" type="slidenum">
              <a:rPr lang="en-US" smtClean="0"/>
              <a:pPr/>
              <a:t>‹#›</a:t>
            </a:fld>
            <a:endParaRPr lang="en-US"/>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FDA90D8-6581-4015-B676-37508DF8C160}" type="slidenum">
              <a:rPr lang="en-US" smtClean="0"/>
              <a:pPr/>
              <a:t>‹#›</a:t>
            </a:fld>
            <a:endParaRPr lang="en-US"/>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135FD1C-7F33-49D1-B1A7-EC40764268D1}" type="slidenum">
              <a:rPr lang="en-US" smtClean="0"/>
              <a:pPr/>
              <a:t>‹#›</a:t>
            </a:fld>
            <a:endParaRPr lang="en-US"/>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3D1C035-9DE8-4FA5-9E3C-E3E20CE9F2F2}" type="slidenum">
              <a:rPr lang="en-US" smtClean="0"/>
              <a:pPr/>
              <a:t>‹#›</a:t>
            </a:fld>
            <a:endParaRPr lang="en-US"/>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E806C4A-CF3A-484A-8DF1-72223D5CC574}"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r>
              <a:rPr lang="en-US" smtClean="0"/>
              <a:t>Click icon to add chart</a:t>
            </a:r>
            <a:endParaRPr lang="en-US" dirty="0"/>
          </a:p>
        </p:txBody>
      </p:sp>
      <p:sp>
        <p:nvSpPr>
          <p:cNvPr id="4" name="Date Placeholder 3"/>
          <p:cNvSpPr>
            <a:spLocks noGrp="1"/>
          </p:cNvSpPr>
          <p:nvPr>
            <p:ph type="dt" sz="half" idx="10"/>
          </p:nvPr>
        </p:nvSpPr>
        <p:spPr>
          <a:xfrm>
            <a:off x="457200" y="6245225"/>
            <a:ext cx="2133600" cy="476250"/>
          </a:xfrm>
        </p:spPr>
        <p:txBody>
          <a:bodyPr/>
          <a:lstStyle>
            <a:lvl1pPr>
              <a:defRPr/>
            </a:lvl1pPr>
          </a:lstStyle>
          <a:p>
            <a:fld id="{041CD314-D64D-4BB5-8362-8F7414EB7642}" type="datetimeFigureOut">
              <a:rPr lang="en-US" smtClean="0"/>
              <a:t>11/5/2014</a:t>
            </a:fld>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F85B6F52-5111-43F1-932F-6C3D6C0A5F18}" type="slidenum">
              <a:rPr lang="en-US" smtClean="0"/>
              <a:t>‹#›</a:t>
            </a:fld>
            <a:endParaRPr 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00B1731-0646-4E0D-9D6B-DD0BFF324BC4}" type="slidenum">
              <a:rPr lang="en-US" smtClean="0"/>
              <a:pPr/>
              <a:t>‹#›</a:t>
            </a:fld>
            <a:endParaRPr lang="en-US"/>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69379A7-3972-43CA-A8CD-2A1C61CC7AE2}" type="slidenum">
              <a:rPr lang="en-US" smtClean="0"/>
              <a:pPr/>
              <a:t>‹#›</a:t>
            </a:fld>
            <a:endParaRPr lang="en-US"/>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66668C9-ECC5-4A34-BC9A-C0424B818EF5}" type="slidenum">
              <a:rPr lang="en-US" smtClean="0"/>
              <a:pPr/>
              <a:t>‹#›</a:t>
            </a:fld>
            <a:endParaRPr lang="en-US"/>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6E0D728-F687-4325-9262-7BFB96B0D4A1}" type="slidenum">
              <a:rPr lang="en-US" smtClean="0"/>
              <a:pPr/>
              <a:t>‹#›</a:t>
            </a:fld>
            <a:endParaRPr lang="en-US"/>
          </a:p>
        </p:txBody>
      </p:sp>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DB1C29-7581-4334-A4DE-36337B10873E}"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2D12D-7FD7-40D5-B1E2-A762D44AD791}" type="slidenum">
              <a:rPr lang="en-US" smtClean="0"/>
              <a:pPr/>
              <a:t>‹#›</a:t>
            </a:fld>
            <a:endParaRPr lang="en-US"/>
          </a:p>
        </p:txBody>
      </p:sp>
    </p:spTree>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ctrTitle" sz="quarter"/>
          </p:nvPr>
        </p:nvSpPr>
        <p:spPr>
          <a:xfrm>
            <a:off x="685800" y="2286000"/>
            <a:ext cx="7772400" cy="1143000"/>
          </a:xfrm>
        </p:spPr>
        <p:txBody>
          <a:bodyPr/>
          <a:lstStyle>
            <a:lvl1pPr>
              <a:defRPr kumimoji="0" sz="4400"/>
            </a:lvl1pPr>
          </a:lstStyle>
          <a:p>
            <a:r>
              <a:rPr lang="en-US" smtClean="0"/>
              <a:t>Click to edit Master title style</a:t>
            </a:r>
            <a:endParaRPr lang="en-US"/>
          </a:p>
        </p:txBody>
      </p:sp>
      <p:sp>
        <p:nvSpPr>
          <p:cNvPr id="64515" name="Rectangle 3"/>
          <p:cNvSpPr>
            <a:spLocks noGrp="1" noChangeArrowheads="1"/>
          </p:cNvSpPr>
          <p:nvPr>
            <p:ph type="subTitle" sz="quarter" idx="1"/>
          </p:nvPr>
        </p:nvSpPr>
        <p:spPr>
          <a:xfrm>
            <a:off x="1371600" y="3886200"/>
            <a:ext cx="6400800" cy="1752600"/>
          </a:xfrm>
        </p:spPr>
        <p:txBody>
          <a:bodyPr/>
          <a:lstStyle>
            <a:lvl1pPr marL="0" indent="0" algn="ctr">
              <a:buFont typeface="Wingdings 2" pitchFamily="18" charset="2"/>
              <a:buNone/>
              <a:defRPr kumimoji="0"/>
            </a:lvl1pPr>
          </a:lstStyle>
          <a:p>
            <a:r>
              <a:rPr lang="en-US" smtClean="0"/>
              <a:t>Click to edit Master subtitle style</a:t>
            </a:r>
            <a:endParaRPr lang="en-US"/>
          </a:p>
        </p:txBody>
      </p:sp>
      <p:sp>
        <p:nvSpPr>
          <p:cNvPr id="64516" name="Rectangle 4"/>
          <p:cNvSpPr>
            <a:spLocks noGrp="1" noChangeArrowheads="1"/>
          </p:cNvSpPr>
          <p:nvPr>
            <p:ph type="dt" sz="quarter" idx="2"/>
          </p:nvPr>
        </p:nvSpPr>
        <p:spPr/>
        <p:txBody>
          <a:bodyPr/>
          <a:lstStyle>
            <a:lvl1pPr>
              <a:defRPr/>
            </a:lvl1pPr>
          </a:lstStyle>
          <a:p>
            <a:fld id="{1F8B0288-002F-41AE-B8FD-08A587F030FE}" type="datetimeFigureOut">
              <a:rPr lang="en-US" smtClean="0"/>
              <a:pPr/>
              <a:t>11/5/2014</a:t>
            </a:fld>
            <a:endParaRPr lang="en-US"/>
          </a:p>
        </p:txBody>
      </p:sp>
      <p:sp>
        <p:nvSpPr>
          <p:cNvPr id="64517" name="Rectangle 5"/>
          <p:cNvSpPr>
            <a:spLocks noGrp="1" noChangeArrowheads="1"/>
          </p:cNvSpPr>
          <p:nvPr>
            <p:ph type="ftr" sz="quarter" idx="3"/>
          </p:nvPr>
        </p:nvSpPr>
        <p:spPr/>
        <p:txBody>
          <a:bodyPr/>
          <a:lstStyle>
            <a:lvl1pPr>
              <a:defRPr/>
            </a:lvl1pPr>
          </a:lstStyle>
          <a:p>
            <a:endParaRPr lang="en-US"/>
          </a:p>
        </p:txBody>
      </p:sp>
      <p:sp>
        <p:nvSpPr>
          <p:cNvPr id="64518" name="Rectangle 6"/>
          <p:cNvSpPr>
            <a:spLocks noGrp="1" noChangeArrowheads="1"/>
          </p:cNvSpPr>
          <p:nvPr>
            <p:ph type="sldNum" sz="quarter" idx="4"/>
          </p:nvPr>
        </p:nvSpPr>
        <p:spPr/>
        <p:txBody>
          <a:bodyPr/>
          <a:lstStyle>
            <a:lvl1pPr>
              <a:defRPr/>
            </a:lvl1pPr>
          </a:lstStyle>
          <a:p>
            <a:fld id="{631388AE-9D29-4170-A53C-4E4E4F4BDC6D}" type="slidenum">
              <a:rPr lang="en-US" smtClean="0"/>
              <a:pPr/>
              <a:t>‹#›</a:t>
            </a:fld>
            <a:endParaRPr lang="en-US"/>
          </a:p>
        </p:txBody>
      </p:sp>
    </p:spTree>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F8B0288-002F-41AE-B8FD-08A587F030FE}" type="datetimeFigureOut">
              <a:rPr lang="en-US" smtClean="0"/>
              <a:pPr/>
              <a:t>11/5/2014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31388AE-9D29-4170-A53C-4E4E4F4BDC6D}" type="slidenum">
              <a:rPr lang="en-US" smtClean="0"/>
              <a:pPr/>
              <a:t>‹#›</a:t>
            </a:fld>
            <a:endParaRPr lang="en-US"/>
          </a:p>
        </p:txBody>
      </p:sp>
    </p:spTree>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F8B0288-002F-41AE-B8FD-08A587F030FE}" type="datetimeFigureOut">
              <a:rPr lang="en-US" smtClean="0"/>
              <a:pPr/>
              <a:t>11/5/2014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31388AE-9D29-4170-A53C-4E4E4F4BDC6D}" type="slidenum">
              <a:rPr lang="en-US" smtClean="0"/>
              <a:pPr/>
              <a:t>‹#›</a:t>
            </a:fld>
            <a:endParaRPr lang="en-US"/>
          </a:p>
        </p:txBody>
      </p:sp>
    </p:spTree>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1F8B0288-002F-41AE-B8FD-08A587F030FE}" type="datetimeFigureOut">
              <a:rPr lang="en-US" smtClean="0"/>
              <a:pPr/>
              <a:t>11/5/2014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31388AE-9D29-4170-A53C-4E4E4F4BDC6D}" type="slidenum">
              <a:rPr lang="en-US" smtClean="0"/>
              <a:pPr/>
              <a:t>‹#›</a:t>
            </a:fld>
            <a:endParaRPr lang="en-US"/>
          </a:p>
        </p:txBody>
      </p:sp>
    </p:spTree>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1F8B0288-002F-41AE-B8FD-08A587F030FE}" type="datetimeFigureOut">
              <a:rPr lang="en-US" smtClean="0"/>
              <a:pPr/>
              <a:t>11/5/2014</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31388AE-9D29-4170-A53C-4E4E4F4BDC6D}"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93113" cy="75088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81000" y="1416050"/>
            <a:ext cx="8388350" cy="2581275"/>
          </a:xfrm>
        </p:spPr>
        <p:txBody>
          <a:bodyPr/>
          <a:lstStyle/>
          <a:p>
            <a:r>
              <a:rPr lang="en-US" smtClean="0"/>
              <a:t>Click icon to add table</a:t>
            </a:r>
            <a:endParaRPr lang="en-US"/>
          </a:p>
        </p:txBody>
      </p:sp>
    </p:spTree>
  </p:cSld>
  <p:clrMapOvr>
    <a:masterClrMapping/>
  </p:clrMapOvr>
  <p:transition>
    <p:strips dir="rd"/>
  </p:transition>
</p:sldLayout>
</file>

<file path=ppt/slideLayouts/slideLayout1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1F8B0288-002F-41AE-B8FD-08A587F030FE}" type="datetimeFigureOut">
              <a:rPr lang="en-US" smtClean="0"/>
              <a:pPr/>
              <a:t>11/5/2014</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31388AE-9D29-4170-A53C-4E4E4F4BDC6D}" type="slidenum">
              <a:rPr lang="en-US" smtClean="0"/>
              <a:pPr/>
              <a:t>‹#›</a:t>
            </a:fld>
            <a:endParaRPr lang="en-US"/>
          </a:p>
        </p:txBody>
      </p:sp>
    </p:spTree>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1F8B0288-002F-41AE-B8FD-08A587F030FE}" type="datetimeFigureOut">
              <a:rPr lang="en-US" smtClean="0"/>
              <a:pPr/>
              <a:t>11/5/2014</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31388AE-9D29-4170-A53C-4E4E4F4BDC6D}" type="slidenum">
              <a:rPr lang="en-US" smtClean="0"/>
              <a:pPr/>
              <a:t>‹#›</a:t>
            </a:fld>
            <a:endParaRPr lang="en-US"/>
          </a:p>
        </p:txBody>
      </p:sp>
    </p:spTree>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F8B0288-002F-41AE-B8FD-08A587F030FE}" type="datetimeFigureOut">
              <a:rPr lang="en-US" smtClean="0"/>
              <a:pPr/>
              <a:t>11/5/2014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31388AE-9D29-4170-A53C-4E4E4F4BDC6D}" type="slidenum">
              <a:rPr lang="en-US" smtClean="0"/>
              <a:pPr/>
              <a:t>‹#›</a:t>
            </a:fld>
            <a:endParaRPr lang="en-US"/>
          </a:p>
        </p:txBody>
      </p:sp>
    </p:spTree>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F8B0288-002F-41AE-B8FD-08A587F030FE}" type="datetimeFigureOut">
              <a:rPr lang="en-US" smtClean="0"/>
              <a:pPr/>
              <a:t>11/5/2014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31388AE-9D29-4170-A53C-4E4E4F4BDC6D}" type="slidenum">
              <a:rPr lang="en-US" smtClean="0"/>
              <a:pPr/>
              <a:t>‹#›</a:t>
            </a:fld>
            <a:endParaRPr lang="en-US"/>
          </a:p>
        </p:txBody>
      </p:sp>
    </p:spTree>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F8B0288-002F-41AE-B8FD-08A587F030FE}" type="datetimeFigureOut">
              <a:rPr lang="en-US" smtClean="0"/>
              <a:pPr/>
              <a:t>11/5/2014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31388AE-9D29-4170-A53C-4E4E4F4BDC6D}" type="slidenum">
              <a:rPr lang="en-US" smtClean="0"/>
              <a:pPr/>
              <a:t>‹#›</a:t>
            </a:fld>
            <a:endParaRPr lang="en-US"/>
          </a:p>
        </p:txBody>
      </p:sp>
    </p:spTree>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F8B0288-002F-41AE-B8FD-08A587F030FE}" type="datetimeFigureOut">
              <a:rPr lang="en-US" smtClean="0"/>
              <a:pPr/>
              <a:t>11/5/2014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31388AE-9D29-4170-A53C-4E4E4F4BDC6D}" type="slidenum">
              <a:rPr lang="en-US" smtClean="0"/>
              <a:pPr/>
              <a:t>‹#›</a:t>
            </a:fld>
            <a:endParaRPr lang="en-US"/>
          </a:p>
        </p:txBody>
      </p:sp>
    </p:spTree>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5225"/>
            <a:ext cx="2133600" cy="476250"/>
          </a:xfrm>
        </p:spPr>
        <p:txBody>
          <a:bodyPr/>
          <a:lstStyle>
            <a:lvl1pPr>
              <a:defRPr/>
            </a:lvl1pPr>
          </a:lstStyle>
          <a:p>
            <a:fld id="{1F8B0288-002F-41AE-B8FD-08A587F030FE}" type="datetimeFigureOut">
              <a:rPr lang="en-US" smtClean="0"/>
              <a:pPr/>
              <a:t>11/5/2014</a:t>
            </a:fld>
            <a:endParaRPr lang="en-U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631388AE-9D29-4170-A53C-4E4E4F4BDC6D}" type="slidenum">
              <a:rPr lang="en-US" smtClean="0"/>
              <a:pPr/>
              <a:t>‹#›</a:t>
            </a:fld>
            <a:endParaRPr lang="en-US"/>
          </a:p>
        </p:txBody>
      </p:sp>
    </p:spTree>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r>
              <a:rPr lang="en-US" smtClean="0"/>
              <a:t>Click icon to add chart</a:t>
            </a:r>
            <a:endParaRPr lang="en-US" dirty="0"/>
          </a:p>
        </p:txBody>
      </p:sp>
      <p:sp>
        <p:nvSpPr>
          <p:cNvPr id="4" name="Date Placeholder 3"/>
          <p:cNvSpPr>
            <a:spLocks noGrp="1"/>
          </p:cNvSpPr>
          <p:nvPr>
            <p:ph type="dt" sz="half" idx="10"/>
          </p:nvPr>
        </p:nvSpPr>
        <p:spPr>
          <a:xfrm>
            <a:off x="457200" y="6245225"/>
            <a:ext cx="2133600" cy="476250"/>
          </a:xfrm>
        </p:spPr>
        <p:txBody>
          <a:bodyPr/>
          <a:lstStyle>
            <a:lvl1pPr>
              <a:defRPr/>
            </a:lvl1pPr>
          </a:lstStyle>
          <a:p>
            <a:fld id="{1F8B0288-002F-41AE-B8FD-08A587F030FE}" type="datetimeFigureOut">
              <a:rPr lang="en-US" smtClean="0"/>
              <a:pPr/>
              <a:t>11/5/2014</a:t>
            </a:fld>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631388AE-9D29-4170-A53C-4E4E4F4BDC6D}" type="slidenum">
              <a:rPr lang="en-US" smtClean="0"/>
              <a:pPr/>
              <a:t>‹#›</a:t>
            </a:fld>
            <a:endParaRPr lang="en-US"/>
          </a:p>
        </p:txBody>
      </p:sp>
    </p:spTree>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ctrTitle" sz="quarter"/>
          </p:nvPr>
        </p:nvSpPr>
        <p:spPr>
          <a:xfrm>
            <a:off x="685800" y="2286000"/>
            <a:ext cx="7772400" cy="1143000"/>
          </a:xfrm>
        </p:spPr>
        <p:txBody>
          <a:bodyPr/>
          <a:lstStyle>
            <a:lvl1pPr>
              <a:defRPr kumimoji="0" sz="4400"/>
            </a:lvl1pPr>
          </a:lstStyle>
          <a:p>
            <a:r>
              <a:rPr lang="en-US" smtClean="0"/>
              <a:t>Click to edit Master title style</a:t>
            </a:r>
            <a:endParaRPr lang="en-US"/>
          </a:p>
        </p:txBody>
      </p:sp>
      <p:sp>
        <p:nvSpPr>
          <p:cNvPr id="75779" name="Rectangle 3"/>
          <p:cNvSpPr>
            <a:spLocks noGrp="1" noChangeArrowheads="1"/>
          </p:cNvSpPr>
          <p:nvPr>
            <p:ph type="subTitle" sz="quarter" idx="1"/>
          </p:nvPr>
        </p:nvSpPr>
        <p:spPr>
          <a:xfrm>
            <a:off x="1371600" y="3886200"/>
            <a:ext cx="6400800" cy="1752600"/>
          </a:xfrm>
        </p:spPr>
        <p:txBody>
          <a:bodyPr/>
          <a:lstStyle>
            <a:lvl1pPr marL="0" indent="0" algn="ctr">
              <a:buFont typeface="Wingdings 2" pitchFamily="18" charset="2"/>
              <a:buNone/>
              <a:defRPr kumimoji="0"/>
            </a:lvl1pPr>
          </a:lstStyle>
          <a:p>
            <a:r>
              <a:rPr lang="en-US" smtClean="0"/>
              <a:t>Click to edit Master subtitle style</a:t>
            </a:r>
            <a:endParaRPr lang="en-US"/>
          </a:p>
        </p:txBody>
      </p:sp>
      <p:sp>
        <p:nvSpPr>
          <p:cNvPr id="75780" name="Rectangle 4"/>
          <p:cNvSpPr>
            <a:spLocks noGrp="1" noChangeArrowheads="1"/>
          </p:cNvSpPr>
          <p:nvPr>
            <p:ph type="dt" sz="quarter" idx="2"/>
          </p:nvPr>
        </p:nvSpPr>
        <p:spPr/>
        <p:txBody>
          <a:bodyPr/>
          <a:lstStyle>
            <a:lvl1pPr>
              <a:defRPr/>
            </a:lvl1pPr>
          </a:lstStyle>
          <a:p>
            <a:endParaRPr lang="en-US"/>
          </a:p>
        </p:txBody>
      </p:sp>
      <p:sp>
        <p:nvSpPr>
          <p:cNvPr id="75781" name="Rectangle 5"/>
          <p:cNvSpPr>
            <a:spLocks noGrp="1" noChangeArrowheads="1"/>
          </p:cNvSpPr>
          <p:nvPr>
            <p:ph type="ftr" sz="quarter" idx="3"/>
          </p:nvPr>
        </p:nvSpPr>
        <p:spPr/>
        <p:txBody>
          <a:bodyPr/>
          <a:lstStyle>
            <a:lvl1pPr>
              <a:defRPr/>
            </a:lvl1pPr>
          </a:lstStyle>
          <a:p>
            <a:endParaRPr lang="en-US"/>
          </a:p>
        </p:txBody>
      </p:sp>
      <p:sp>
        <p:nvSpPr>
          <p:cNvPr id="75782" name="Rectangle 6"/>
          <p:cNvSpPr>
            <a:spLocks noGrp="1" noChangeArrowheads="1"/>
          </p:cNvSpPr>
          <p:nvPr>
            <p:ph type="sldNum" sz="quarter" idx="4"/>
          </p:nvPr>
        </p:nvSpPr>
        <p:spPr/>
        <p:txBody>
          <a:bodyPr/>
          <a:lstStyle>
            <a:lvl1pPr>
              <a:defRPr/>
            </a:lvl1pPr>
          </a:lstStyle>
          <a:p>
            <a:fld id="{B2F5FA79-901C-4C32-B748-EBDBFF6845FD}" type="slidenum">
              <a:rPr lang="en-US"/>
              <a:pPr/>
              <a:t>‹#›</a:t>
            </a:fld>
            <a:endParaRPr lang="en-US"/>
          </a:p>
        </p:txBody>
      </p:sp>
    </p:spTree>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7AA504C-E5AB-4025-B07E-0BDBCDCB10B6}"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1CD314-D64D-4BB5-8362-8F7414EB7642}" type="datetimeFigureOut">
              <a:rPr lang="en-US" smtClean="0"/>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B6F52-5111-43F1-932F-6C3D6C0A5F18}" type="slidenum">
              <a:rPr lang="en-US" smtClean="0"/>
              <a:t>‹#›</a:t>
            </a:fld>
            <a:endParaRPr lang="en-US"/>
          </a:p>
        </p:txBody>
      </p:sp>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EBB851D-A1FC-4FE2-852C-B1B871678AB0}" type="slidenum">
              <a:rPr lang="en-US"/>
              <a:pPr/>
              <a:t>‹#›</a:t>
            </a:fld>
            <a:endParaRPr lang="en-US"/>
          </a:p>
        </p:txBody>
      </p:sp>
    </p:spTree>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C79D91F-C340-4846-BD0F-2069F3F4E954}" type="slidenum">
              <a:rPr lang="en-US"/>
              <a:pPr/>
              <a:t>‹#›</a:t>
            </a:fld>
            <a:endParaRPr lang="en-US"/>
          </a:p>
        </p:txBody>
      </p:sp>
    </p:spTree>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DDDB906-77A4-4C55-9FED-170D6BA1C060}" type="slidenum">
              <a:rPr lang="en-US"/>
              <a:pPr/>
              <a:t>‹#›</a:t>
            </a:fld>
            <a:endParaRPr lang="en-US"/>
          </a:p>
        </p:txBody>
      </p:sp>
    </p:spTree>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7E0153B-D454-48B9-9EBC-44BD0EBA958F}" type="slidenum">
              <a:rPr lang="en-US"/>
              <a:pPr/>
              <a:t>‹#›</a:t>
            </a:fld>
            <a:endParaRPr lang="en-US"/>
          </a:p>
        </p:txBody>
      </p:sp>
    </p:spTree>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CE0834E-EF4D-40B0-9A77-DC3D3D3D44B9}" type="slidenum">
              <a:rPr lang="en-US"/>
              <a:pPr/>
              <a:t>‹#›</a:t>
            </a:fld>
            <a:endParaRPr lang="en-US"/>
          </a:p>
        </p:txBody>
      </p:sp>
    </p:spTree>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6DB48DF-4D75-41F7-94A9-675EF3C931EA}" type="slidenum">
              <a:rPr lang="en-US"/>
              <a:pPr/>
              <a:t>‹#›</a:t>
            </a:fld>
            <a:endParaRPr lang="en-US"/>
          </a:p>
        </p:txBody>
      </p:sp>
    </p:spTree>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7ECDE91-FD3F-4392-8D17-3C7F0F314E54}" type="slidenum">
              <a:rPr lang="en-US"/>
              <a:pPr/>
              <a:t>‹#›</a:t>
            </a:fld>
            <a:endParaRPr lang="en-US"/>
          </a:p>
        </p:txBody>
      </p:sp>
    </p:spTree>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B0B1B84-7A1B-4534-8EA7-18F1CA515EAD}" type="slidenum">
              <a:rPr lang="en-US"/>
              <a:pPr/>
              <a:t>‹#›</a:t>
            </a:fld>
            <a:endParaRPr lang="en-US"/>
          </a:p>
        </p:txBody>
      </p:sp>
    </p:spTree>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9182C17-B7EC-43F7-9099-184DC54DD983}" type="slidenum">
              <a:rPr lang="en-US"/>
              <a:pPr/>
              <a:t>‹#›</a:t>
            </a:fld>
            <a:endParaRPr lang="en-US"/>
          </a:p>
        </p:txBody>
      </p:sp>
    </p:spTree>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8850" name="Rectangle 2"/>
          <p:cNvSpPr>
            <a:spLocks noGrp="1" noChangeArrowheads="1"/>
          </p:cNvSpPr>
          <p:nvPr>
            <p:ph type="ctrTitle" sz="quarter"/>
          </p:nvPr>
        </p:nvSpPr>
        <p:spPr>
          <a:xfrm>
            <a:off x="685800" y="2286000"/>
            <a:ext cx="7772400" cy="1143000"/>
          </a:xfrm>
        </p:spPr>
        <p:txBody>
          <a:bodyPr/>
          <a:lstStyle>
            <a:lvl1pPr>
              <a:defRPr kumimoji="0" sz="4400"/>
            </a:lvl1pPr>
          </a:lstStyle>
          <a:p>
            <a:r>
              <a:rPr lang="en-US" smtClean="0"/>
              <a:t>Click to edit Master title style</a:t>
            </a:r>
            <a:endParaRPr lang="en-US"/>
          </a:p>
        </p:txBody>
      </p:sp>
      <p:sp>
        <p:nvSpPr>
          <p:cNvPr id="78851" name="Rectangle 3"/>
          <p:cNvSpPr>
            <a:spLocks noGrp="1" noChangeArrowheads="1"/>
          </p:cNvSpPr>
          <p:nvPr>
            <p:ph type="subTitle" sz="quarter" idx="1"/>
          </p:nvPr>
        </p:nvSpPr>
        <p:spPr>
          <a:xfrm>
            <a:off x="1371600" y="3886200"/>
            <a:ext cx="6400800" cy="1752600"/>
          </a:xfrm>
        </p:spPr>
        <p:txBody>
          <a:bodyPr/>
          <a:lstStyle>
            <a:lvl1pPr marL="0" indent="0" algn="ctr">
              <a:buFont typeface="Wingdings 2" pitchFamily="18" charset="2"/>
              <a:buNone/>
              <a:defRPr kumimoji="0"/>
            </a:lvl1pPr>
          </a:lstStyle>
          <a:p>
            <a:r>
              <a:rPr lang="en-US" smtClean="0"/>
              <a:t>Click to edit Master subtitle style</a:t>
            </a:r>
            <a:endParaRPr lang="en-US"/>
          </a:p>
        </p:txBody>
      </p:sp>
      <p:sp>
        <p:nvSpPr>
          <p:cNvPr id="78852" name="Rectangle 4"/>
          <p:cNvSpPr>
            <a:spLocks noGrp="1" noChangeArrowheads="1"/>
          </p:cNvSpPr>
          <p:nvPr>
            <p:ph type="dt" sz="quarter" idx="2"/>
          </p:nvPr>
        </p:nvSpPr>
        <p:spPr/>
        <p:txBody>
          <a:bodyPr/>
          <a:lstStyle>
            <a:lvl1pPr>
              <a:defRPr/>
            </a:lvl1pPr>
          </a:lstStyle>
          <a:p>
            <a:endParaRPr lang="en-US"/>
          </a:p>
        </p:txBody>
      </p:sp>
      <p:sp>
        <p:nvSpPr>
          <p:cNvPr id="78853" name="Rectangle 5"/>
          <p:cNvSpPr>
            <a:spLocks noGrp="1" noChangeArrowheads="1"/>
          </p:cNvSpPr>
          <p:nvPr>
            <p:ph type="ftr" sz="quarter" idx="3"/>
          </p:nvPr>
        </p:nvSpPr>
        <p:spPr/>
        <p:txBody>
          <a:bodyPr/>
          <a:lstStyle>
            <a:lvl1pPr>
              <a:defRPr/>
            </a:lvl1pPr>
          </a:lstStyle>
          <a:p>
            <a:endParaRPr lang="en-US"/>
          </a:p>
        </p:txBody>
      </p:sp>
      <p:sp>
        <p:nvSpPr>
          <p:cNvPr id="78854" name="Rectangle 6"/>
          <p:cNvSpPr>
            <a:spLocks noGrp="1" noChangeArrowheads="1"/>
          </p:cNvSpPr>
          <p:nvPr>
            <p:ph type="sldNum" sz="quarter" idx="4"/>
          </p:nvPr>
        </p:nvSpPr>
        <p:spPr/>
        <p:txBody>
          <a:bodyPr/>
          <a:lstStyle>
            <a:lvl1pPr>
              <a:defRPr/>
            </a:lvl1pPr>
          </a:lstStyle>
          <a:p>
            <a:fld id="{008C99CB-25EB-443F-8CD2-190455C58F6D}" type="slidenum">
              <a:rPr lang="en-US"/>
              <a:pPr/>
              <a:t>‹#›</a:t>
            </a:fld>
            <a:endParaRPr lang="en-US"/>
          </a:p>
        </p:txBody>
      </p:sp>
      <p:pic>
        <p:nvPicPr>
          <p:cNvPr id="78855" name="Picture 7" descr="wForever2"/>
          <p:cNvPicPr>
            <a:picLocks noChangeAspect="1" noChangeArrowheads="1"/>
          </p:cNvPicPr>
          <p:nvPr/>
        </p:nvPicPr>
        <p:blipFill>
          <a:blip r:embed="rId2"/>
          <a:srcRect/>
          <a:stretch>
            <a:fillRect/>
          </a:stretch>
        </p:blipFill>
        <p:spPr bwMode="auto">
          <a:xfrm>
            <a:off x="6573838" y="5113338"/>
            <a:ext cx="1905000" cy="1905000"/>
          </a:xfrm>
          <a:prstGeom prst="rect">
            <a:avLst/>
          </a:prstGeom>
          <a:noFill/>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ctrTitle" sz="quarter"/>
          </p:nvPr>
        </p:nvSpPr>
        <p:spPr>
          <a:xfrm>
            <a:off x="685800" y="2286000"/>
            <a:ext cx="7772400" cy="1143000"/>
          </a:xfrm>
        </p:spPr>
        <p:txBody>
          <a:bodyPr/>
          <a:lstStyle>
            <a:lvl1pPr>
              <a:defRPr kumimoji="0" sz="4400"/>
            </a:lvl1pPr>
          </a:lstStyle>
          <a:p>
            <a:r>
              <a:rPr lang="en-US" smtClean="0"/>
              <a:t>Click to edit Master title style</a:t>
            </a:r>
            <a:endParaRPr lang="en-US"/>
          </a:p>
        </p:txBody>
      </p:sp>
      <p:sp>
        <p:nvSpPr>
          <p:cNvPr id="64515" name="Rectangle 3"/>
          <p:cNvSpPr>
            <a:spLocks noGrp="1" noChangeArrowheads="1"/>
          </p:cNvSpPr>
          <p:nvPr>
            <p:ph type="subTitle" sz="quarter" idx="1"/>
          </p:nvPr>
        </p:nvSpPr>
        <p:spPr>
          <a:xfrm>
            <a:off x="1371600" y="3886200"/>
            <a:ext cx="6400800" cy="1752600"/>
          </a:xfrm>
        </p:spPr>
        <p:txBody>
          <a:bodyPr/>
          <a:lstStyle>
            <a:lvl1pPr marL="0" indent="0" algn="ctr">
              <a:buFont typeface="Wingdings 2" pitchFamily="18" charset="2"/>
              <a:buNone/>
              <a:defRPr kumimoji="0"/>
            </a:lvl1pPr>
          </a:lstStyle>
          <a:p>
            <a:r>
              <a:rPr lang="en-US" smtClean="0"/>
              <a:t>Click to edit Master subtitle style</a:t>
            </a:r>
            <a:endParaRPr lang="en-US"/>
          </a:p>
        </p:txBody>
      </p:sp>
      <p:sp>
        <p:nvSpPr>
          <p:cNvPr id="64516" name="Rectangle 4"/>
          <p:cNvSpPr>
            <a:spLocks noGrp="1" noChangeArrowheads="1"/>
          </p:cNvSpPr>
          <p:nvPr>
            <p:ph type="dt" sz="quarter" idx="2"/>
          </p:nvPr>
        </p:nvSpPr>
        <p:spPr/>
        <p:txBody>
          <a:bodyPr/>
          <a:lstStyle>
            <a:lvl1pPr>
              <a:defRPr/>
            </a:lvl1pPr>
          </a:lstStyle>
          <a:p>
            <a:fld id="{928AB710-F752-4EF5-921A-8E9FD253E3B7}" type="datetimeFigureOut">
              <a:rPr lang="en-US" smtClean="0"/>
              <a:pPr/>
              <a:t>11/5/2014</a:t>
            </a:fld>
            <a:endParaRPr lang="en-US"/>
          </a:p>
        </p:txBody>
      </p:sp>
      <p:sp>
        <p:nvSpPr>
          <p:cNvPr id="64517" name="Rectangle 5"/>
          <p:cNvSpPr>
            <a:spLocks noGrp="1" noChangeArrowheads="1"/>
          </p:cNvSpPr>
          <p:nvPr>
            <p:ph type="ftr" sz="quarter" idx="3"/>
          </p:nvPr>
        </p:nvSpPr>
        <p:spPr/>
        <p:txBody>
          <a:bodyPr/>
          <a:lstStyle>
            <a:lvl1pPr>
              <a:defRPr/>
            </a:lvl1pPr>
          </a:lstStyle>
          <a:p>
            <a:endParaRPr lang="en-US"/>
          </a:p>
        </p:txBody>
      </p:sp>
      <p:sp>
        <p:nvSpPr>
          <p:cNvPr id="64518" name="Rectangle 6"/>
          <p:cNvSpPr>
            <a:spLocks noGrp="1" noChangeArrowheads="1"/>
          </p:cNvSpPr>
          <p:nvPr>
            <p:ph type="sldNum" sz="quarter" idx="4"/>
          </p:nvPr>
        </p:nvSpPr>
        <p:spPr/>
        <p:txBody>
          <a:bodyPr/>
          <a:lstStyle>
            <a:lvl1pPr>
              <a:defRPr/>
            </a:lvl1pPr>
          </a:lstStyle>
          <a:p>
            <a:fld id="{74744351-0DFC-4597-88BF-9DB9F57641D1}" type="slidenum">
              <a:rPr lang="en-US" smtClean="0"/>
              <a:pPr/>
              <a:t>‹#›</a:t>
            </a:fld>
            <a:endParaRPr lang="en-US"/>
          </a:p>
        </p:txBody>
      </p:sp>
    </p:spTree>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8474F93-1F26-485E-89CE-4C5120125138}" type="slidenum">
              <a:rPr lang="en-US"/>
              <a:pPr/>
              <a:t>‹#›</a:t>
            </a:fld>
            <a:endParaRPr lang="en-US"/>
          </a:p>
        </p:txBody>
      </p:sp>
    </p:spTree>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D46DE7B-0758-4605-8157-4C64F8903A09}" type="slidenum">
              <a:rPr lang="en-US"/>
              <a:pPr/>
              <a:t>‹#›</a:t>
            </a:fld>
            <a:endParaRPr lang="en-US"/>
          </a:p>
        </p:txBody>
      </p:sp>
    </p:spTree>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FDA90D8-6581-4015-B676-37508DF8C160}" type="slidenum">
              <a:rPr lang="en-US"/>
              <a:pPr/>
              <a:t>‹#›</a:t>
            </a:fld>
            <a:endParaRPr lang="en-US"/>
          </a:p>
        </p:txBody>
      </p:sp>
    </p:spTree>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135FD1C-7F33-49D1-B1A7-EC40764268D1}" type="slidenum">
              <a:rPr lang="en-US"/>
              <a:pPr/>
              <a:t>‹#›</a:t>
            </a:fld>
            <a:endParaRPr lang="en-US"/>
          </a:p>
        </p:txBody>
      </p:sp>
    </p:spTree>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3D1C035-9DE8-4FA5-9E3C-E3E20CE9F2F2}" type="slidenum">
              <a:rPr lang="en-US"/>
              <a:pPr/>
              <a:t>‹#›</a:t>
            </a:fld>
            <a:endParaRPr lang="en-US"/>
          </a:p>
        </p:txBody>
      </p:sp>
    </p:spTree>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E806C4A-CF3A-484A-8DF1-72223D5CC574}" type="slidenum">
              <a:rPr lang="en-US"/>
              <a:pPr/>
              <a:t>‹#›</a:t>
            </a:fld>
            <a:endParaRPr lang="en-US"/>
          </a:p>
        </p:txBody>
      </p:sp>
    </p:spTree>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00B1731-0646-4E0D-9D6B-DD0BFF324BC4}" type="slidenum">
              <a:rPr lang="en-US"/>
              <a:pPr/>
              <a:t>‹#›</a:t>
            </a:fld>
            <a:endParaRPr lang="en-US"/>
          </a:p>
        </p:txBody>
      </p:sp>
    </p:spTree>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69379A7-3972-43CA-A8CD-2A1C61CC7AE2}" type="slidenum">
              <a:rPr lang="en-US"/>
              <a:pPr/>
              <a:t>‹#›</a:t>
            </a:fld>
            <a:endParaRPr lang="en-US"/>
          </a:p>
        </p:txBody>
      </p:sp>
    </p:spTree>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66668C9-ECC5-4A34-BC9A-C0424B818EF5}" type="slidenum">
              <a:rPr lang="en-US"/>
              <a:pPr/>
              <a:t>‹#›</a:t>
            </a:fld>
            <a:endParaRPr lang="en-US"/>
          </a:p>
        </p:txBody>
      </p:sp>
    </p:spTree>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6E0D728-F687-4325-9262-7BFB96B0D4A1}"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28AB710-F752-4EF5-921A-8E9FD253E3B7}" type="datetimeFigureOut">
              <a:rPr lang="en-US" smtClean="0"/>
              <a:pPr/>
              <a:t>11/5/2014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4744351-0DFC-4597-88BF-9DB9F57641D1}" type="slidenum">
              <a:rPr lang="en-US" smtClean="0"/>
              <a:pPr/>
              <a:t>‹#›</a:t>
            </a:fld>
            <a:endParaRPr lang="en-US"/>
          </a:p>
        </p:txBody>
      </p:sp>
    </p:spTree>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1922" name="Rectangle 2"/>
          <p:cNvSpPr>
            <a:spLocks noGrp="1" noChangeArrowheads="1"/>
          </p:cNvSpPr>
          <p:nvPr>
            <p:ph type="ctrTitle" sz="quarter"/>
          </p:nvPr>
        </p:nvSpPr>
        <p:spPr>
          <a:xfrm>
            <a:off x="685800" y="2286000"/>
            <a:ext cx="7772400" cy="1143000"/>
          </a:xfrm>
        </p:spPr>
        <p:txBody>
          <a:bodyPr/>
          <a:lstStyle>
            <a:lvl1pPr>
              <a:defRPr kumimoji="0" sz="4400"/>
            </a:lvl1pPr>
          </a:lstStyle>
          <a:p>
            <a:r>
              <a:rPr lang="en-US" smtClean="0"/>
              <a:t>Click to edit Master title style</a:t>
            </a:r>
            <a:endParaRPr lang="en-US"/>
          </a:p>
        </p:txBody>
      </p:sp>
      <p:sp>
        <p:nvSpPr>
          <p:cNvPr id="81923" name="Rectangle 3"/>
          <p:cNvSpPr>
            <a:spLocks noGrp="1" noChangeArrowheads="1"/>
          </p:cNvSpPr>
          <p:nvPr>
            <p:ph type="subTitle" sz="quarter" idx="1"/>
          </p:nvPr>
        </p:nvSpPr>
        <p:spPr>
          <a:xfrm>
            <a:off x="1371600" y="3886200"/>
            <a:ext cx="6400800" cy="1752600"/>
          </a:xfrm>
        </p:spPr>
        <p:txBody>
          <a:bodyPr/>
          <a:lstStyle>
            <a:lvl1pPr marL="0" indent="0" algn="ctr">
              <a:buFont typeface="Wingdings 2" pitchFamily="18" charset="2"/>
              <a:buNone/>
              <a:defRPr kumimoji="0"/>
            </a:lvl1pPr>
          </a:lstStyle>
          <a:p>
            <a:r>
              <a:rPr lang="en-US" smtClean="0"/>
              <a:t>Click to edit Master subtitle style</a:t>
            </a:r>
            <a:endParaRPr lang="en-US"/>
          </a:p>
        </p:txBody>
      </p:sp>
      <p:sp>
        <p:nvSpPr>
          <p:cNvPr id="81924" name="Rectangle 4"/>
          <p:cNvSpPr>
            <a:spLocks noGrp="1" noChangeArrowheads="1"/>
          </p:cNvSpPr>
          <p:nvPr>
            <p:ph type="dt" sz="quarter" idx="2"/>
          </p:nvPr>
        </p:nvSpPr>
        <p:spPr/>
        <p:txBody>
          <a:bodyPr/>
          <a:lstStyle>
            <a:lvl1pPr>
              <a:defRPr/>
            </a:lvl1pPr>
          </a:lstStyle>
          <a:p>
            <a:endParaRPr lang="en-US"/>
          </a:p>
        </p:txBody>
      </p:sp>
      <p:sp>
        <p:nvSpPr>
          <p:cNvPr id="81925" name="Rectangle 5"/>
          <p:cNvSpPr>
            <a:spLocks noGrp="1" noChangeArrowheads="1"/>
          </p:cNvSpPr>
          <p:nvPr>
            <p:ph type="ftr" sz="quarter" idx="3"/>
          </p:nvPr>
        </p:nvSpPr>
        <p:spPr/>
        <p:txBody>
          <a:bodyPr/>
          <a:lstStyle>
            <a:lvl1pPr>
              <a:defRPr/>
            </a:lvl1pPr>
          </a:lstStyle>
          <a:p>
            <a:endParaRPr lang="en-US"/>
          </a:p>
        </p:txBody>
      </p:sp>
      <p:sp>
        <p:nvSpPr>
          <p:cNvPr id="81926" name="Rectangle 6"/>
          <p:cNvSpPr>
            <a:spLocks noGrp="1" noChangeArrowheads="1"/>
          </p:cNvSpPr>
          <p:nvPr>
            <p:ph type="sldNum" sz="quarter" idx="4"/>
          </p:nvPr>
        </p:nvSpPr>
        <p:spPr/>
        <p:txBody>
          <a:bodyPr/>
          <a:lstStyle>
            <a:lvl1pPr>
              <a:defRPr/>
            </a:lvl1pPr>
          </a:lstStyle>
          <a:p>
            <a:fld id="{60D77AF9-DC3F-4BF1-9F07-1B56108FAB7F}" type="slidenum">
              <a:rPr lang="en-US"/>
              <a:pPr/>
              <a:t>‹#›</a:t>
            </a:fld>
            <a:endParaRPr lang="en-US"/>
          </a:p>
        </p:txBody>
      </p:sp>
      <p:pic>
        <p:nvPicPr>
          <p:cNvPr id="81927" name="Picture 7" descr="wForever2"/>
          <p:cNvPicPr>
            <a:picLocks noChangeAspect="1" noChangeArrowheads="1"/>
          </p:cNvPicPr>
          <p:nvPr/>
        </p:nvPicPr>
        <p:blipFill>
          <a:blip r:embed="rId2"/>
          <a:srcRect/>
          <a:stretch>
            <a:fillRect/>
          </a:stretch>
        </p:blipFill>
        <p:spPr bwMode="auto">
          <a:xfrm>
            <a:off x="6573838" y="5113338"/>
            <a:ext cx="1905000" cy="1905000"/>
          </a:xfrm>
          <a:prstGeom prst="rect">
            <a:avLst/>
          </a:prstGeom>
          <a:noFill/>
        </p:spPr>
      </p:pic>
    </p:spTree>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E202C8-6A81-496B-8DC0-DA528E80DDBA}" type="slidenum">
              <a:rPr lang="en-US"/>
              <a:pPr/>
              <a:t>‹#›</a:t>
            </a:fld>
            <a:endParaRPr lang="en-US"/>
          </a:p>
        </p:txBody>
      </p:sp>
    </p:spTree>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497B200-7898-42CB-BDC3-D049AEBC928A}" type="slidenum">
              <a:rPr lang="en-US"/>
              <a:pPr/>
              <a:t>‹#›</a:t>
            </a:fld>
            <a:endParaRPr lang="en-US"/>
          </a:p>
        </p:txBody>
      </p:sp>
    </p:spTree>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3DC5B5F-1404-4981-B167-4D8C1854147E}" type="slidenum">
              <a:rPr lang="en-US"/>
              <a:pPr/>
              <a:t>‹#›</a:t>
            </a:fld>
            <a:endParaRPr lang="en-US"/>
          </a:p>
        </p:txBody>
      </p:sp>
    </p:spTree>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3D27FF8-F24F-40FF-AE0F-BD865AE85D3A}" type="slidenum">
              <a:rPr lang="en-US"/>
              <a:pPr/>
              <a:t>‹#›</a:t>
            </a:fld>
            <a:endParaRPr lang="en-US"/>
          </a:p>
        </p:txBody>
      </p:sp>
    </p:spTree>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83FF0AC-D0F5-49EF-B6D5-4146CF32C686}" type="slidenum">
              <a:rPr lang="en-US"/>
              <a:pPr/>
              <a:t>‹#›</a:t>
            </a:fld>
            <a:endParaRPr lang="en-US"/>
          </a:p>
        </p:txBody>
      </p:sp>
    </p:spTree>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F7D6FE9-AFB8-42B6-A453-EF251E3B52DB}" type="slidenum">
              <a:rPr lang="en-US"/>
              <a:pPr/>
              <a:t>‹#›</a:t>
            </a:fld>
            <a:endParaRPr lang="en-US"/>
          </a:p>
        </p:txBody>
      </p:sp>
    </p:spTree>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B85AA9C-3D23-4F49-BE79-CDA032DF1C19}" type="slidenum">
              <a:rPr lang="en-US"/>
              <a:pPr/>
              <a:t>‹#›</a:t>
            </a:fld>
            <a:endParaRPr lang="en-US"/>
          </a:p>
        </p:txBody>
      </p:sp>
    </p:spTree>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3A2FCF5-5F92-4F94-94EA-BFFFEA2AD50F}" type="slidenum">
              <a:rPr lang="en-US"/>
              <a:pPr/>
              <a:t>‹#›</a:t>
            </a:fld>
            <a:endParaRPr lang="en-US"/>
          </a:p>
        </p:txBody>
      </p:sp>
    </p:spTree>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B7F052-C22A-4E0F-9748-796F7A36223F}"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928AB710-F752-4EF5-921A-8E9FD253E3B7}" type="datetimeFigureOut">
              <a:rPr lang="en-US" smtClean="0"/>
              <a:pPr/>
              <a:t>11/5/2014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4744351-0DFC-4597-88BF-9DB9F57641D1}" type="slidenum">
              <a:rPr lang="en-US" smtClean="0"/>
              <a:pPr/>
              <a:t>‹#›</a:t>
            </a:fld>
            <a:endParaRPr lang="en-US"/>
          </a:p>
        </p:txBody>
      </p:sp>
    </p:spTree>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81D62DB-2C6F-4D9C-9C51-B0721EAEA245}"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928AB710-F752-4EF5-921A-8E9FD253E3B7}" type="datetimeFigureOut">
              <a:rPr lang="en-US" smtClean="0"/>
              <a:pPr/>
              <a:t>11/5/2014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4744351-0DFC-4597-88BF-9DB9F57641D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41CD314-D64D-4BB5-8362-8F7414EB7642}" type="datetimeFigureOut">
              <a:rPr lang="en-US" smtClean="0"/>
              <a:t>11/5/2014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85B6F52-5111-43F1-932F-6C3D6C0A5F18}"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928AB710-F752-4EF5-921A-8E9FD253E3B7}" type="datetimeFigureOut">
              <a:rPr lang="en-US" smtClean="0"/>
              <a:pPr/>
              <a:t>11/5/2014</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4744351-0DFC-4597-88BF-9DB9F57641D1}"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928AB710-F752-4EF5-921A-8E9FD253E3B7}" type="datetimeFigureOut">
              <a:rPr lang="en-US" smtClean="0"/>
              <a:pPr/>
              <a:t>11/5/2014</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4744351-0DFC-4597-88BF-9DB9F57641D1}"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928AB710-F752-4EF5-921A-8E9FD253E3B7}" type="datetimeFigureOut">
              <a:rPr lang="en-US" smtClean="0"/>
              <a:pPr/>
              <a:t>11/5/2014</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4744351-0DFC-4597-88BF-9DB9F57641D1}"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28AB710-F752-4EF5-921A-8E9FD253E3B7}" type="datetimeFigureOut">
              <a:rPr lang="en-US" smtClean="0"/>
              <a:pPr/>
              <a:t>11/5/2014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4744351-0DFC-4597-88BF-9DB9F57641D1}"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28AB710-F752-4EF5-921A-8E9FD253E3B7}" type="datetimeFigureOut">
              <a:rPr lang="en-US" smtClean="0"/>
              <a:pPr/>
              <a:t>11/5/2014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4744351-0DFC-4597-88BF-9DB9F57641D1}"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28AB710-F752-4EF5-921A-8E9FD253E3B7}" type="datetimeFigureOut">
              <a:rPr lang="en-US" smtClean="0"/>
              <a:pPr/>
              <a:t>11/5/2014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4744351-0DFC-4597-88BF-9DB9F57641D1}" type="slidenum">
              <a:rPr lang="en-US" smtClean="0"/>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28AB710-F752-4EF5-921A-8E9FD253E3B7}" type="datetimeFigureOut">
              <a:rPr lang="en-US" smtClean="0"/>
              <a:pPr/>
              <a:t>11/5/2014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4744351-0DFC-4597-88BF-9DB9F57641D1}"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5225"/>
            <a:ext cx="2133600" cy="476250"/>
          </a:xfrm>
        </p:spPr>
        <p:txBody>
          <a:bodyPr/>
          <a:lstStyle>
            <a:lvl1pPr>
              <a:defRPr/>
            </a:lvl1pPr>
          </a:lstStyle>
          <a:p>
            <a:fld id="{928AB710-F752-4EF5-921A-8E9FD253E3B7}" type="datetimeFigureOut">
              <a:rPr lang="en-US" smtClean="0"/>
              <a:pPr/>
              <a:t>11/5/2014</a:t>
            </a:fld>
            <a:endParaRPr lang="en-U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74744351-0DFC-4597-88BF-9DB9F57641D1}"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r>
              <a:rPr lang="en-US" smtClean="0"/>
              <a:t>Click icon to add chart</a:t>
            </a:r>
            <a:endParaRPr lang="en-US" dirty="0"/>
          </a:p>
        </p:txBody>
      </p:sp>
      <p:sp>
        <p:nvSpPr>
          <p:cNvPr id="4" name="Date Placeholder 3"/>
          <p:cNvSpPr>
            <a:spLocks noGrp="1"/>
          </p:cNvSpPr>
          <p:nvPr>
            <p:ph type="dt" sz="half" idx="10"/>
          </p:nvPr>
        </p:nvSpPr>
        <p:spPr>
          <a:xfrm>
            <a:off x="457200" y="6245225"/>
            <a:ext cx="2133600" cy="476250"/>
          </a:xfrm>
        </p:spPr>
        <p:txBody>
          <a:bodyPr/>
          <a:lstStyle>
            <a:lvl1pPr>
              <a:defRPr/>
            </a:lvl1pPr>
          </a:lstStyle>
          <a:p>
            <a:fld id="{928AB710-F752-4EF5-921A-8E9FD253E3B7}" type="datetimeFigureOut">
              <a:rPr lang="en-US" smtClean="0"/>
              <a:pPr/>
              <a:t>11/5/2014</a:t>
            </a:fld>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74744351-0DFC-4597-88BF-9DB9F57641D1}"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93113" cy="75088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81000" y="1416050"/>
            <a:ext cx="8388350" cy="2581275"/>
          </a:xfrm>
        </p:spPr>
        <p:txBody>
          <a:bodyPr/>
          <a:lstStyle/>
          <a:p>
            <a:r>
              <a:rPr lang="en-US" smtClean="0"/>
              <a:t>Click icon to add table</a:t>
            </a:r>
            <a:endParaRPr lang="en-US"/>
          </a:p>
        </p:txBody>
      </p:sp>
    </p:spTree>
  </p:cSld>
  <p:clrMapOvr>
    <a:masterClrMapping/>
  </p:clrMapOvr>
  <p:transition>
    <p:strips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41CD314-D64D-4BB5-8362-8F7414EB7642}" type="datetimeFigureOut">
              <a:rPr lang="en-US" smtClean="0"/>
              <a:t>11/5/2014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85B6F52-5111-43F1-932F-6C3D6C0A5F18}" type="slidenum">
              <a:rPr lang="en-US" smtClean="0"/>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ctrTitle" sz="quarter"/>
          </p:nvPr>
        </p:nvSpPr>
        <p:spPr>
          <a:xfrm>
            <a:off x="685800" y="2286000"/>
            <a:ext cx="7772400" cy="1143000"/>
          </a:xfrm>
        </p:spPr>
        <p:txBody>
          <a:bodyPr/>
          <a:lstStyle>
            <a:lvl1pPr>
              <a:defRPr kumimoji="0" sz="4400"/>
            </a:lvl1pPr>
          </a:lstStyle>
          <a:p>
            <a:r>
              <a:rPr lang="en-US" smtClean="0"/>
              <a:t>Click to edit Master title style</a:t>
            </a:r>
            <a:endParaRPr lang="en-US"/>
          </a:p>
        </p:txBody>
      </p:sp>
      <p:sp>
        <p:nvSpPr>
          <p:cNvPr id="67587" name="Rectangle 3"/>
          <p:cNvSpPr>
            <a:spLocks noGrp="1" noChangeArrowheads="1"/>
          </p:cNvSpPr>
          <p:nvPr>
            <p:ph type="subTitle" sz="quarter" idx="1"/>
          </p:nvPr>
        </p:nvSpPr>
        <p:spPr>
          <a:xfrm>
            <a:off x="1371600" y="3886200"/>
            <a:ext cx="6400800" cy="1752600"/>
          </a:xfrm>
        </p:spPr>
        <p:txBody>
          <a:bodyPr/>
          <a:lstStyle>
            <a:lvl1pPr marL="0" indent="0" algn="ctr">
              <a:buFont typeface="Wingdings 2" pitchFamily="18" charset="2"/>
              <a:buNone/>
              <a:defRPr kumimoji="0"/>
            </a:lvl1pPr>
          </a:lstStyle>
          <a:p>
            <a:r>
              <a:rPr lang="en-US" smtClean="0"/>
              <a:t>Click to edit Master subtitle style</a:t>
            </a:r>
            <a:endParaRPr lang="en-US"/>
          </a:p>
        </p:txBody>
      </p:sp>
      <p:sp>
        <p:nvSpPr>
          <p:cNvPr id="67588" name="Rectangle 4"/>
          <p:cNvSpPr>
            <a:spLocks noGrp="1" noChangeArrowheads="1"/>
          </p:cNvSpPr>
          <p:nvPr>
            <p:ph type="dt" sz="quarter" idx="2"/>
          </p:nvPr>
        </p:nvSpPr>
        <p:spPr/>
        <p:txBody>
          <a:bodyPr/>
          <a:lstStyle>
            <a:lvl1pPr>
              <a:defRPr/>
            </a:lvl1pPr>
          </a:lstStyle>
          <a:p>
            <a:endParaRPr lang="en-US"/>
          </a:p>
        </p:txBody>
      </p:sp>
      <p:sp>
        <p:nvSpPr>
          <p:cNvPr id="67589" name="Rectangle 5"/>
          <p:cNvSpPr>
            <a:spLocks noGrp="1" noChangeArrowheads="1"/>
          </p:cNvSpPr>
          <p:nvPr>
            <p:ph type="ftr" sz="quarter" idx="3"/>
          </p:nvPr>
        </p:nvSpPr>
        <p:spPr/>
        <p:txBody>
          <a:bodyPr/>
          <a:lstStyle>
            <a:lvl1pPr>
              <a:defRPr/>
            </a:lvl1pPr>
          </a:lstStyle>
          <a:p>
            <a:endParaRPr lang="en-US"/>
          </a:p>
        </p:txBody>
      </p:sp>
      <p:sp>
        <p:nvSpPr>
          <p:cNvPr id="67590" name="Rectangle 6"/>
          <p:cNvSpPr>
            <a:spLocks noGrp="1" noChangeArrowheads="1"/>
          </p:cNvSpPr>
          <p:nvPr>
            <p:ph type="sldNum" sz="quarter" idx="4"/>
          </p:nvPr>
        </p:nvSpPr>
        <p:spPr/>
        <p:txBody>
          <a:bodyPr/>
          <a:lstStyle>
            <a:lvl1pPr>
              <a:defRPr/>
            </a:lvl1pPr>
          </a:lstStyle>
          <a:p>
            <a:fld id="{7687309B-61E1-4BF7-A610-0194E972325A}" type="slidenum">
              <a:rPr lang="en-US"/>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F26CABC-11C8-442F-B5A0-F544EF0ED1B1}" type="slidenum">
              <a:rPr lang="en-US"/>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CDF388A-74ED-45D9-B40E-8DEC0DE3D005}" type="slidenum">
              <a:rPr lang="en-US"/>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1AA51BB-54E3-4A3A-BBF3-6122CCE691D7}" type="slidenum">
              <a:rPr lang="en-US"/>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2785A86-B06A-46C4-9F65-400E78948C57}" type="slidenum">
              <a:rPr lang="en-US"/>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4B6C26E-6CBF-4170-8F88-7BFC530FD0EA}" type="slidenum">
              <a:rPr lang="en-US"/>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FDFE1DE-F75E-4E00-98A9-E9B0F43C0598}" type="slidenum">
              <a:rPr lang="en-US"/>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4841F2B-092B-41EE-91BF-2934523B74BC}" type="slidenum">
              <a:rPr lang="en-US"/>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3F6D530-03E6-45C6-8178-85FBF2E70DB0}" type="slidenum">
              <a:rPr lang="en-US"/>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643C7FE-E9BA-459F-BBEF-62E18D1D3CD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041CD314-D64D-4BB5-8362-8F7414EB7642}" type="datetimeFigureOut">
              <a:rPr lang="en-US" smtClean="0"/>
              <a:t>11/5/2014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85B6F52-5111-43F1-932F-6C3D6C0A5F18}" type="slidenum">
              <a:rPr lang="en-US" smtClean="0"/>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43228C-44B6-4906-BAD6-CD0EADBA1C7F}" type="slidenum">
              <a:rPr lang="en-US"/>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93113" cy="75088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81000" y="1416050"/>
            <a:ext cx="8388350" cy="2581275"/>
          </a:xfrm>
        </p:spPr>
        <p:txBody>
          <a:bodyPr/>
          <a:lstStyle/>
          <a:p>
            <a:r>
              <a:rPr lang="en-US" smtClean="0"/>
              <a:t>Click icon to add table</a:t>
            </a:r>
            <a:endParaRPr lang="en-US"/>
          </a:p>
        </p:txBody>
      </p:sp>
    </p:spTree>
  </p:cSld>
  <p:clrMapOvr>
    <a:masterClrMapping/>
  </p:clrMapOvr>
  <p:transition>
    <p:strips dir="rd"/>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ctrTitle" sz="quarter"/>
          </p:nvPr>
        </p:nvSpPr>
        <p:spPr>
          <a:xfrm>
            <a:off x="685800" y="2286000"/>
            <a:ext cx="7772400" cy="1143000"/>
          </a:xfrm>
        </p:spPr>
        <p:txBody>
          <a:bodyPr/>
          <a:lstStyle>
            <a:lvl1pPr>
              <a:defRPr kumimoji="0" sz="4400"/>
            </a:lvl1pPr>
          </a:lstStyle>
          <a:p>
            <a:r>
              <a:rPr lang="en-US" smtClean="0"/>
              <a:t>Click to edit Master title style</a:t>
            </a:r>
            <a:endParaRPr lang="en-US"/>
          </a:p>
        </p:txBody>
      </p:sp>
      <p:sp>
        <p:nvSpPr>
          <p:cNvPr id="75779" name="Rectangle 3"/>
          <p:cNvSpPr>
            <a:spLocks noGrp="1" noChangeArrowheads="1"/>
          </p:cNvSpPr>
          <p:nvPr>
            <p:ph type="subTitle" sz="quarter" idx="1"/>
          </p:nvPr>
        </p:nvSpPr>
        <p:spPr>
          <a:xfrm>
            <a:off x="1371600" y="3886200"/>
            <a:ext cx="6400800" cy="1752600"/>
          </a:xfrm>
        </p:spPr>
        <p:txBody>
          <a:bodyPr/>
          <a:lstStyle>
            <a:lvl1pPr marL="0" indent="0" algn="ctr">
              <a:buFont typeface="Wingdings 2" pitchFamily="18" charset="2"/>
              <a:buNone/>
              <a:defRPr kumimoji="0"/>
            </a:lvl1pPr>
          </a:lstStyle>
          <a:p>
            <a:r>
              <a:rPr lang="en-US" smtClean="0"/>
              <a:t>Click to edit Master subtitle style</a:t>
            </a:r>
            <a:endParaRPr lang="en-US"/>
          </a:p>
        </p:txBody>
      </p:sp>
      <p:sp>
        <p:nvSpPr>
          <p:cNvPr id="75780" name="Rectangle 4"/>
          <p:cNvSpPr>
            <a:spLocks noGrp="1" noChangeArrowheads="1"/>
          </p:cNvSpPr>
          <p:nvPr>
            <p:ph type="dt" sz="quarter" idx="2"/>
          </p:nvPr>
        </p:nvSpPr>
        <p:spPr/>
        <p:txBody>
          <a:bodyPr/>
          <a:lstStyle>
            <a:lvl1pPr>
              <a:defRPr/>
            </a:lvl1pPr>
          </a:lstStyle>
          <a:p>
            <a:endParaRPr lang="en-US"/>
          </a:p>
        </p:txBody>
      </p:sp>
      <p:sp>
        <p:nvSpPr>
          <p:cNvPr id="75781" name="Rectangle 5"/>
          <p:cNvSpPr>
            <a:spLocks noGrp="1" noChangeArrowheads="1"/>
          </p:cNvSpPr>
          <p:nvPr>
            <p:ph type="ftr" sz="quarter" idx="3"/>
          </p:nvPr>
        </p:nvSpPr>
        <p:spPr/>
        <p:txBody>
          <a:bodyPr/>
          <a:lstStyle>
            <a:lvl1pPr>
              <a:defRPr/>
            </a:lvl1pPr>
          </a:lstStyle>
          <a:p>
            <a:endParaRPr lang="en-US"/>
          </a:p>
        </p:txBody>
      </p:sp>
      <p:sp>
        <p:nvSpPr>
          <p:cNvPr id="75782" name="Rectangle 6"/>
          <p:cNvSpPr>
            <a:spLocks noGrp="1" noChangeArrowheads="1"/>
          </p:cNvSpPr>
          <p:nvPr>
            <p:ph type="sldNum" sz="quarter" idx="4"/>
          </p:nvPr>
        </p:nvSpPr>
        <p:spPr/>
        <p:txBody>
          <a:bodyPr/>
          <a:lstStyle>
            <a:lvl1pPr>
              <a:defRPr/>
            </a:lvl1pPr>
          </a:lstStyle>
          <a:p>
            <a:fld id="{B2F5FA79-901C-4C32-B748-EBDBFF6845FD}" type="slidenum">
              <a:rPr lang="en-US"/>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7AA504C-E5AB-4025-B07E-0BDBCDCB10B6}" type="slidenum">
              <a:rPr lang="en-US"/>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EBB851D-A1FC-4FE2-852C-B1B871678AB0}" type="slidenum">
              <a:rPr lang="en-US"/>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C79D91F-C340-4846-BD0F-2069F3F4E954}" type="slidenum">
              <a:rPr lang="en-US"/>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DDDB906-77A4-4C55-9FED-170D6BA1C060}" type="slidenum">
              <a:rPr lang="en-US"/>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7E0153B-D454-48B9-9EBC-44BD0EBA958F}" type="slidenum">
              <a:rPr lang="en-US"/>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CE0834E-EF4D-40B0-9A77-DC3D3D3D44B9}" type="slidenum">
              <a:rPr lang="en-US"/>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6DB48DF-4D75-41F7-94A9-675EF3C931E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041CD314-D64D-4BB5-8362-8F7414EB7642}" type="datetimeFigureOut">
              <a:rPr lang="en-US" smtClean="0"/>
              <a:t>11/5/2014</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85B6F52-5111-43F1-932F-6C3D6C0A5F18}" type="slidenum">
              <a:rPr lang="en-US" smtClean="0"/>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7ECDE91-FD3F-4392-8D17-3C7F0F314E54}" type="slidenum">
              <a:rPr lang="en-US"/>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B0B1B84-7A1B-4534-8EA7-18F1CA515EAD}" type="slidenum">
              <a:rPr lang="en-US"/>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9182C17-B7EC-43F7-9099-184DC54DD983}" type="slidenum">
              <a:rPr lang="en-US"/>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93113" cy="75088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81000" y="1416050"/>
            <a:ext cx="8388350" cy="2581275"/>
          </a:xfrm>
        </p:spPr>
        <p:txBody>
          <a:bodyPr/>
          <a:lstStyle/>
          <a:p>
            <a:r>
              <a:rPr lang="en-US" smtClean="0"/>
              <a:t>Click icon to add table</a:t>
            </a:r>
            <a:endParaRPr lang="en-US"/>
          </a:p>
        </p:txBody>
      </p:sp>
    </p:spTree>
  </p:cSld>
  <p:clrMapOvr>
    <a:masterClrMapping/>
  </p:clrMapOvr>
  <p:transition>
    <p:strips dir="rd"/>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8850" name="Rectangle 2"/>
          <p:cNvSpPr>
            <a:spLocks noGrp="1" noChangeArrowheads="1"/>
          </p:cNvSpPr>
          <p:nvPr>
            <p:ph type="ctrTitle" sz="quarter"/>
          </p:nvPr>
        </p:nvSpPr>
        <p:spPr>
          <a:xfrm>
            <a:off x="685800" y="2286000"/>
            <a:ext cx="7772400" cy="1143000"/>
          </a:xfrm>
        </p:spPr>
        <p:txBody>
          <a:bodyPr/>
          <a:lstStyle>
            <a:lvl1pPr>
              <a:defRPr kumimoji="0" sz="4400"/>
            </a:lvl1pPr>
          </a:lstStyle>
          <a:p>
            <a:r>
              <a:rPr lang="en-US" smtClean="0"/>
              <a:t>Click to edit Master title style</a:t>
            </a:r>
            <a:endParaRPr lang="en-US"/>
          </a:p>
        </p:txBody>
      </p:sp>
      <p:sp>
        <p:nvSpPr>
          <p:cNvPr id="78851" name="Rectangle 3"/>
          <p:cNvSpPr>
            <a:spLocks noGrp="1" noChangeArrowheads="1"/>
          </p:cNvSpPr>
          <p:nvPr>
            <p:ph type="subTitle" sz="quarter" idx="1"/>
          </p:nvPr>
        </p:nvSpPr>
        <p:spPr>
          <a:xfrm>
            <a:off x="1371600" y="3886200"/>
            <a:ext cx="6400800" cy="1752600"/>
          </a:xfrm>
        </p:spPr>
        <p:txBody>
          <a:bodyPr/>
          <a:lstStyle>
            <a:lvl1pPr marL="0" indent="0" algn="ctr">
              <a:buFont typeface="Wingdings 2" pitchFamily="18" charset="2"/>
              <a:buNone/>
              <a:defRPr kumimoji="0"/>
            </a:lvl1pPr>
          </a:lstStyle>
          <a:p>
            <a:r>
              <a:rPr lang="en-US" smtClean="0"/>
              <a:t>Click to edit Master subtitle style</a:t>
            </a:r>
            <a:endParaRPr lang="en-US"/>
          </a:p>
        </p:txBody>
      </p:sp>
      <p:sp>
        <p:nvSpPr>
          <p:cNvPr id="78852" name="Rectangle 4"/>
          <p:cNvSpPr>
            <a:spLocks noGrp="1" noChangeArrowheads="1"/>
          </p:cNvSpPr>
          <p:nvPr>
            <p:ph type="dt" sz="quarter" idx="2"/>
          </p:nvPr>
        </p:nvSpPr>
        <p:spPr/>
        <p:txBody>
          <a:bodyPr/>
          <a:lstStyle>
            <a:lvl1pPr>
              <a:defRPr/>
            </a:lvl1pPr>
          </a:lstStyle>
          <a:p>
            <a:endParaRPr lang="en-US"/>
          </a:p>
        </p:txBody>
      </p:sp>
      <p:sp>
        <p:nvSpPr>
          <p:cNvPr id="78853" name="Rectangle 5"/>
          <p:cNvSpPr>
            <a:spLocks noGrp="1" noChangeArrowheads="1"/>
          </p:cNvSpPr>
          <p:nvPr>
            <p:ph type="ftr" sz="quarter" idx="3"/>
          </p:nvPr>
        </p:nvSpPr>
        <p:spPr/>
        <p:txBody>
          <a:bodyPr/>
          <a:lstStyle>
            <a:lvl1pPr>
              <a:defRPr/>
            </a:lvl1pPr>
          </a:lstStyle>
          <a:p>
            <a:endParaRPr lang="en-US"/>
          </a:p>
        </p:txBody>
      </p:sp>
      <p:sp>
        <p:nvSpPr>
          <p:cNvPr id="78854" name="Rectangle 6"/>
          <p:cNvSpPr>
            <a:spLocks noGrp="1" noChangeArrowheads="1"/>
          </p:cNvSpPr>
          <p:nvPr>
            <p:ph type="sldNum" sz="quarter" idx="4"/>
          </p:nvPr>
        </p:nvSpPr>
        <p:spPr/>
        <p:txBody>
          <a:bodyPr/>
          <a:lstStyle>
            <a:lvl1pPr>
              <a:defRPr/>
            </a:lvl1pPr>
          </a:lstStyle>
          <a:p>
            <a:fld id="{008C99CB-25EB-443F-8CD2-190455C58F6D}" type="slidenum">
              <a:rPr lang="en-US"/>
              <a:pPr/>
              <a:t>‹#›</a:t>
            </a:fld>
            <a:endParaRPr lang="en-US"/>
          </a:p>
        </p:txBody>
      </p:sp>
      <p:pic>
        <p:nvPicPr>
          <p:cNvPr id="78855" name="Picture 7" descr="wForever2"/>
          <p:cNvPicPr>
            <a:picLocks noChangeAspect="1" noChangeArrowheads="1"/>
          </p:cNvPicPr>
          <p:nvPr/>
        </p:nvPicPr>
        <p:blipFill>
          <a:blip r:embed="rId2"/>
          <a:srcRect/>
          <a:stretch>
            <a:fillRect/>
          </a:stretch>
        </p:blipFill>
        <p:spPr bwMode="auto">
          <a:xfrm>
            <a:off x="6573838" y="5113338"/>
            <a:ext cx="1905000" cy="1905000"/>
          </a:xfrm>
          <a:prstGeom prst="rect">
            <a:avLst/>
          </a:prstGeom>
          <a:noFill/>
        </p:spPr>
      </p:pic>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8474F93-1F26-485E-89CE-4C5120125138}" type="slidenum">
              <a:rPr lang="en-US"/>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D46DE7B-0758-4605-8157-4C64F8903A09}" type="slidenum">
              <a:rPr lang="en-US"/>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FDA90D8-6581-4015-B676-37508DF8C160}" type="slidenum">
              <a:rPr lang="en-US"/>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135FD1C-7F33-49D1-B1A7-EC40764268D1}" type="slidenum">
              <a:rPr lang="en-US"/>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3D1C035-9DE8-4FA5-9E3C-E3E20CE9F2F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041CD314-D64D-4BB5-8362-8F7414EB7642}" type="datetimeFigureOut">
              <a:rPr lang="en-US" smtClean="0"/>
              <a:t>11/5/2014</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85B6F52-5111-43F1-932F-6C3D6C0A5F18}" type="slidenum">
              <a:rPr lang="en-US" smtClean="0"/>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E806C4A-CF3A-484A-8DF1-72223D5CC574}" type="slidenum">
              <a:rPr lang="en-US"/>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00B1731-0646-4E0D-9D6B-DD0BFF324BC4}" type="slidenum">
              <a:rPr lang="en-US"/>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69379A7-3972-43CA-A8CD-2A1C61CC7AE2}" type="slidenum">
              <a:rPr lang="en-US"/>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66668C9-ECC5-4A34-BC9A-C0424B818EF5}" type="slidenum">
              <a:rPr lang="en-US"/>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6E0D728-F687-4325-9262-7BFB96B0D4A1}" type="slidenum">
              <a:rPr lang="en-US"/>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1922" name="Rectangle 2"/>
          <p:cNvSpPr>
            <a:spLocks noGrp="1" noChangeArrowheads="1"/>
          </p:cNvSpPr>
          <p:nvPr>
            <p:ph type="ctrTitle" sz="quarter"/>
          </p:nvPr>
        </p:nvSpPr>
        <p:spPr>
          <a:xfrm>
            <a:off x="685800" y="2286000"/>
            <a:ext cx="7772400" cy="1143000"/>
          </a:xfrm>
        </p:spPr>
        <p:txBody>
          <a:bodyPr/>
          <a:lstStyle>
            <a:lvl1pPr>
              <a:defRPr kumimoji="0" sz="4400"/>
            </a:lvl1pPr>
          </a:lstStyle>
          <a:p>
            <a:r>
              <a:rPr lang="en-US" smtClean="0"/>
              <a:t>Click to edit Master title style</a:t>
            </a:r>
            <a:endParaRPr lang="en-US"/>
          </a:p>
        </p:txBody>
      </p:sp>
      <p:sp>
        <p:nvSpPr>
          <p:cNvPr id="81923" name="Rectangle 3"/>
          <p:cNvSpPr>
            <a:spLocks noGrp="1" noChangeArrowheads="1"/>
          </p:cNvSpPr>
          <p:nvPr>
            <p:ph type="subTitle" sz="quarter" idx="1"/>
          </p:nvPr>
        </p:nvSpPr>
        <p:spPr>
          <a:xfrm>
            <a:off x="1371600" y="3886200"/>
            <a:ext cx="6400800" cy="1752600"/>
          </a:xfrm>
        </p:spPr>
        <p:txBody>
          <a:bodyPr/>
          <a:lstStyle>
            <a:lvl1pPr marL="0" indent="0" algn="ctr">
              <a:buFont typeface="Wingdings 2" pitchFamily="18" charset="2"/>
              <a:buNone/>
              <a:defRPr kumimoji="0"/>
            </a:lvl1pPr>
          </a:lstStyle>
          <a:p>
            <a:r>
              <a:rPr lang="en-US" smtClean="0"/>
              <a:t>Click to edit Master subtitle style</a:t>
            </a:r>
            <a:endParaRPr lang="en-US"/>
          </a:p>
        </p:txBody>
      </p:sp>
      <p:sp>
        <p:nvSpPr>
          <p:cNvPr id="81924" name="Rectangle 4"/>
          <p:cNvSpPr>
            <a:spLocks noGrp="1" noChangeArrowheads="1"/>
          </p:cNvSpPr>
          <p:nvPr>
            <p:ph type="dt" sz="quarter" idx="2"/>
          </p:nvPr>
        </p:nvSpPr>
        <p:spPr/>
        <p:txBody>
          <a:bodyPr/>
          <a:lstStyle>
            <a:lvl1pPr>
              <a:defRPr/>
            </a:lvl1pPr>
          </a:lstStyle>
          <a:p>
            <a:endParaRPr lang="en-US"/>
          </a:p>
        </p:txBody>
      </p:sp>
      <p:sp>
        <p:nvSpPr>
          <p:cNvPr id="81925" name="Rectangle 5"/>
          <p:cNvSpPr>
            <a:spLocks noGrp="1" noChangeArrowheads="1"/>
          </p:cNvSpPr>
          <p:nvPr>
            <p:ph type="ftr" sz="quarter" idx="3"/>
          </p:nvPr>
        </p:nvSpPr>
        <p:spPr/>
        <p:txBody>
          <a:bodyPr/>
          <a:lstStyle>
            <a:lvl1pPr>
              <a:defRPr/>
            </a:lvl1pPr>
          </a:lstStyle>
          <a:p>
            <a:endParaRPr lang="en-US"/>
          </a:p>
        </p:txBody>
      </p:sp>
      <p:sp>
        <p:nvSpPr>
          <p:cNvPr id="81926" name="Rectangle 6"/>
          <p:cNvSpPr>
            <a:spLocks noGrp="1" noChangeArrowheads="1"/>
          </p:cNvSpPr>
          <p:nvPr>
            <p:ph type="sldNum" sz="quarter" idx="4"/>
          </p:nvPr>
        </p:nvSpPr>
        <p:spPr/>
        <p:txBody>
          <a:bodyPr/>
          <a:lstStyle>
            <a:lvl1pPr>
              <a:defRPr/>
            </a:lvl1pPr>
          </a:lstStyle>
          <a:p>
            <a:fld id="{60D77AF9-DC3F-4BF1-9F07-1B56108FAB7F}" type="slidenum">
              <a:rPr lang="en-US"/>
              <a:pPr/>
              <a:t>‹#›</a:t>
            </a:fld>
            <a:endParaRPr lang="en-US"/>
          </a:p>
        </p:txBody>
      </p:sp>
      <p:pic>
        <p:nvPicPr>
          <p:cNvPr id="81927" name="Picture 7" descr="wForever2"/>
          <p:cNvPicPr>
            <a:picLocks noChangeAspect="1" noChangeArrowheads="1"/>
          </p:cNvPicPr>
          <p:nvPr/>
        </p:nvPicPr>
        <p:blipFill>
          <a:blip r:embed="rId2"/>
          <a:srcRect/>
          <a:stretch>
            <a:fillRect/>
          </a:stretch>
        </p:blipFill>
        <p:spPr bwMode="auto">
          <a:xfrm>
            <a:off x="6573838" y="5113338"/>
            <a:ext cx="1905000" cy="1905000"/>
          </a:xfrm>
          <a:prstGeom prst="rect">
            <a:avLst/>
          </a:prstGeom>
          <a:noFill/>
        </p:spPr>
      </p:pic>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E202C8-6A81-496B-8DC0-DA528E80DDBA}" type="slidenum">
              <a:rPr lang="en-US"/>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497B200-7898-42CB-BDC3-D049AEBC928A}" type="slidenum">
              <a:rPr lang="en-US"/>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3DC5B5F-1404-4981-B167-4D8C1854147E}" type="slidenum">
              <a:rPr lang="en-US"/>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3D27FF8-F24F-40FF-AE0F-BD865AE85D3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041CD314-D64D-4BB5-8362-8F7414EB7642}" type="datetimeFigureOut">
              <a:rPr lang="en-US" smtClean="0"/>
              <a:t>11/5/2014</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85B6F52-5111-43F1-932F-6C3D6C0A5F18}" type="slidenum">
              <a:rPr lang="en-US" smtClean="0"/>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83FF0AC-D0F5-49EF-B6D5-4146CF32C686}" type="slidenum">
              <a:rPr lang="en-US"/>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F7D6FE9-AFB8-42B6-A453-EF251E3B52DB}" type="slidenum">
              <a:rPr lang="en-US"/>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B85AA9C-3D23-4F49-BE79-CDA032DF1C19}" type="slidenum">
              <a:rPr lang="en-US"/>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3A2FCF5-5F92-4F94-94EA-BFFFEA2AD50F}" type="slidenum">
              <a:rPr lang="en-US"/>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B7F052-C22A-4E0F-9748-796F7A36223F}" type="slidenum">
              <a:rPr lang="en-US"/>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81D62DB-2C6F-4D9C-9C51-B0721EAEA245}" type="slidenum">
              <a:rPr lang="en-US"/>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93113" cy="75088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81000" y="1416050"/>
            <a:ext cx="8388350" cy="2581275"/>
          </a:xfrm>
        </p:spPr>
        <p:txBody>
          <a:bodyPr/>
          <a:lstStyle/>
          <a:p>
            <a:r>
              <a:rPr lang="en-US" smtClean="0"/>
              <a:t>Click icon to add table</a:t>
            </a:r>
            <a:endParaRPr lang="en-US"/>
          </a:p>
        </p:txBody>
      </p:sp>
    </p:spTree>
  </p:cSld>
  <p:clrMapOvr>
    <a:masterClrMapping/>
  </p:clrMapOvr>
  <p:transition>
    <p:strips dir="rd"/>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ctrTitle" sz="quarter"/>
          </p:nvPr>
        </p:nvSpPr>
        <p:spPr>
          <a:xfrm>
            <a:off x="685800" y="2286000"/>
            <a:ext cx="7772400" cy="1143000"/>
          </a:xfrm>
        </p:spPr>
        <p:txBody>
          <a:bodyPr/>
          <a:lstStyle>
            <a:lvl1pPr>
              <a:defRPr kumimoji="0" sz="4400"/>
            </a:lvl1pPr>
          </a:lstStyle>
          <a:p>
            <a:r>
              <a:rPr lang="en-US" smtClean="0"/>
              <a:t>Click to edit Master title style</a:t>
            </a:r>
            <a:endParaRPr lang="en-US"/>
          </a:p>
        </p:txBody>
      </p:sp>
      <p:sp>
        <p:nvSpPr>
          <p:cNvPr id="67587" name="Rectangle 3"/>
          <p:cNvSpPr>
            <a:spLocks noGrp="1" noChangeArrowheads="1"/>
          </p:cNvSpPr>
          <p:nvPr>
            <p:ph type="subTitle" sz="quarter" idx="1"/>
          </p:nvPr>
        </p:nvSpPr>
        <p:spPr>
          <a:xfrm>
            <a:off x="1371600" y="3886200"/>
            <a:ext cx="6400800" cy="1752600"/>
          </a:xfrm>
        </p:spPr>
        <p:txBody>
          <a:bodyPr/>
          <a:lstStyle>
            <a:lvl1pPr marL="0" indent="0" algn="ctr">
              <a:buFont typeface="Wingdings 2" pitchFamily="18" charset="2"/>
              <a:buNone/>
              <a:defRPr kumimoji="0"/>
            </a:lvl1pPr>
          </a:lstStyle>
          <a:p>
            <a:r>
              <a:rPr lang="en-US" smtClean="0"/>
              <a:t>Click to edit Master subtitle style</a:t>
            </a:r>
            <a:endParaRPr lang="en-US"/>
          </a:p>
        </p:txBody>
      </p:sp>
      <p:sp>
        <p:nvSpPr>
          <p:cNvPr id="67588" name="Rectangle 4"/>
          <p:cNvSpPr>
            <a:spLocks noGrp="1" noChangeArrowheads="1"/>
          </p:cNvSpPr>
          <p:nvPr>
            <p:ph type="dt" sz="quarter" idx="2"/>
          </p:nvPr>
        </p:nvSpPr>
        <p:spPr/>
        <p:txBody>
          <a:bodyPr/>
          <a:lstStyle>
            <a:lvl1pPr>
              <a:defRPr/>
            </a:lvl1pPr>
          </a:lstStyle>
          <a:p>
            <a:endParaRPr lang="en-US"/>
          </a:p>
        </p:txBody>
      </p:sp>
      <p:sp>
        <p:nvSpPr>
          <p:cNvPr id="67589" name="Rectangle 5"/>
          <p:cNvSpPr>
            <a:spLocks noGrp="1" noChangeArrowheads="1"/>
          </p:cNvSpPr>
          <p:nvPr>
            <p:ph type="ftr" sz="quarter" idx="3"/>
          </p:nvPr>
        </p:nvSpPr>
        <p:spPr/>
        <p:txBody>
          <a:bodyPr/>
          <a:lstStyle>
            <a:lvl1pPr>
              <a:defRPr/>
            </a:lvl1pPr>
          </a:lstStyle>
          <a:p>
            <a:endParaRPr lang="en-US"/>
          </a:p>
        </p:txBody>
      </p:sp>
      <p:sp>
        <p:nvSpPr>
          <p:cNvPr id="67590" name="Rectangle 6"/>
          <p:cNvSpPr>
            <a:spLocks noGrp="1" noChangeArrowheads="1"/>
          </p:cNvSpPr>
          <p:nvPr>
            <p:ph type="sldNum" sz="quarter" idx="4"/>
          </p:nvPr>
        </p:nvSpPr>
        <p:spPr/>
        <p:txBody>
          <a:bodyPr/>
          <a:lstStyle>
            <a:lvl1pPr>
              <a:defRPr/>
            </a:lvl1pPr>
          </a:lstStyle>
          <a:p>
            <a:fld id="{7687309B-61E1-4BF7-A610-0194E972325A}" type="slidenum">
              <a:rPr lang="en-US"/>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F26CABC-11C8-442F-B5A0-F544EF0ED1B1}" type="slidenum">
              <a:rPr lang="en-US"/>
              <a:pPr/>
              <a:t>‹#›</a:t>
            </a:fld>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CDF388A-74ED-45D9-B40E-8DEC0DE3D00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041CD314-D64D-4BB5-8362-8F7414EB7642}" type="datetimeFigureOut">
              <a:rPr lang="en-US" smtClean="0"/>
              <a:t>11/5/2014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85B6F52-5111-43F1-932F-6C3D6C0A5F18}" type="slidenum">
              <a:rPr lang="en-US" smtClean="0"/>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1AA51BB-54E3-4A3A-BBF3-6122CCE691D7}" type="slidenum">
              <a:rPr lang="en-US"/>
              <a:pPr/>
              <a:t>‹#›</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2785A86-B06A-46C4-9F65-400E78948C57}" type="slidenum">
              <a:rPr lang="en-US"/>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4B6C26E-6CBF-4170-8F88-7BFC530FD0EA}" type="slidenum">
              <a:rPr lang="en-US"/>
              <a:pPr/>
              <a:t>‹#›</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FDFE1DE-F75E-4E00-98A9-E9B0F43C0598}" type="slidenum">
              <a:rPr lang="en-US"/>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4841F2B-092B-41EE-91BF-2934523B74BC}" type="slidenum">
              <a:rPr lang="en-US"/>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3F6D530-03E6-45C6-8178-85FBF2E70DB0}" type="slidenum">
              <a:rPr lang="en-US"/>
              <a:pPr/>
              <a:t>‹#›</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643C7FE-E9BA-459F-BBEF-62E18D1D3CD2}" type="slidenum">
              <a:rPr lang="en-US"/>
              <a:pPr/>
              <a:t>‹#›</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43228C-44B6-4906-BAD6-CD0EADBA1C7F}" type="slidenum">
              <a:rPr lang="en-US"/>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ctrTitle" sz="quarter"/>
          </p:nvPr>
        </p:nvSpPr>
        <p:spPr>
          <a:xfrm>
            <a:off x="685800" y="2286000"/>
            <a:ext cx="7772400" cy="1143000"/>
          </a:xfrm>
        </p:spPr>
        <p:txBody>
          <a:bodyPr/>
          <a:lstStyle>
            <a:lvl1pPr>
              <a:defRPr kumimoji="0" sz="4400"/>
            </a:lvl1pPr>
          </a:lstStyle>
          <a:p>
            <a:r>
              <a:rPr lang="en-US" smtClean="0"/>
              <a:t>Click to edit Master title style</a:t>
            </a:r>
            <a:endParaRPr lang="en-US"/>
          </a:p>
        </p:txBody>
      </p:sp>
      <p:sp>
        <p:nvSpPr>
          <p:cNvPr id="75779" name="Rectangle 3"/>
          <p:cNvSpPr>
            <a:spLocks noGrp="1" noChangeArrowheads="1"/>
          </p:cNvSpPr>
          <p:nvPr>
            <p:ph type="subTitle" sz="quarter" idx="1"/>
          </p:nvPr>
        </p:nvSpPr>
        <p:spPr>
          <a:xfrm>
            <a:off x="1371600" y="3886200"/>
            <a:ext cx="6400800" cy="1752600"/>
          </a:xfrm>
        </p:spPr>
        <p:txBody>
          <a:bodyPr/>
          <a:lstStyle>
            <a:lvl1pPr marL="0" indent="0" algn="ctr">
              <a:buFont typeface="Wingdings 2" pitchFamily="18" charset="2"/>
              <a:buNone/>
              <a:defRPr kumimoji="0"/>
            </a:lvl1pPr>
          </a:lstStyle>
          <a:p>
            <a:r>
              <a:rPr lang="en-US" smtClean="0"/>
              <a:t>Click to edit Master subtitle style</a:t>
            </a:r>
            <a:endParaRPr lang="en-US"/>
          </a:p>
        </p:txBody>
      </p:sp>
      <p:sp>
        <p:nvSpPr>
          <p:cNvPr id="75780" name="Rectangle 4"/>
          <p:cNvSpPr>
            <a:spLocks noGrp="1" noChangeArrowheads="1"/>
          </p:cNvSpPr>
          <p:nvPr>
            <p:ph type="dt" sz="quarter" idx="2"/>
          </p:nvPr>
        </p:nvSpPr>
        <p:spPr/>
        <p:txBody>
          <a:bodyPr/>
          <a:lstStyle>
            <a:lvl1pPr>
              <a:defRPr/>
            </a:lvl1pPr>
          </a:lstStyle>
          <a:p>
            <a:endParaRPr lang="en-US"/>
          </a:p>
        </p:txBody>
      </p:sp>
      <p:sp>
        <p:nvSpPr>
          <p:cNvPr id="75781" name="Rectangle 5"/>
          <p:cNvSpPr>
            <a:spLocks noGrp="1" noChangeArrowheads="1"/>
          </p:cNvSpPr>
          <p:nvPr>
            <p:ph type="ftr" sz="quarter" idx="3"/>
          </p:nvPr>
        </p:nvSpPr>
        <p:spPr/>
        <p:txBody>
          <a:bodyPr/>
          <a:lstStyle>
            <a:lvl1pPr>
              <a:defRPr/>
            </a:lvl1pPr>
          </a:lstStyle>
          <a:p>
            <a:endParaRPr lang="en-US"/>
          </a:p>
        </p:txBody>
      </p:sp>
      <p:sp>
        <p:nvSpPr>
          <p:cNvPr id="75782" name="Rectangle 6"/>
          <p:cNvSpPr>
            <a:spLocks noGrp="1" noChangeArrowheads="1"/>
          </p:cNvSpPr>
          <p:nvPr>
            <p:ph type="sldNum" sz="quarter" idx="4"/>
          </p:nvPr>
        </p:nvSpPr>
        <p:spPr/>
        <p:txBody>
          <a:bodyPr/>
          <a:lstStyle>
            <a:lvl1pPr>
              <a:defRPr/>
            </a:lvl1pPr>
          </a:lstStyle>
          <a:p>
            <a:fld id="{B2F5FA79-901C-4C32-B748-EBDBFF6845FD}" type="slidenum">
              <a:rPr lang="en-US"/>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7AA504C-E5AB-4025-B07E-0BDBCDCB10B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041CD314-D64D-4BB5-8362-8F7414EB7642}" type="datetimeFigureOut">
              <a:rPr lang="en-US" smtClean="0"/>
              <a:t>11/5/2014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85B6F52-5111-43F1-932F-6C3D6C0A5F18}" type="slidenum">
              <a:rPr lang="en-US" smtClean="0"/>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EBB851D-A1FC-4FE2-852C-B1B871678AB0}" type="slidenum">
              <a:rPr lang="en-US"/>
              <a:pPr/>
              <a:t>‹#›</a:t>
            </a:fld>
            <a:endParaRPr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C79D91F-C340-4846-BD0F-2069F3F4E954}" type="slidenum">
              <a:rPr lang="en-US"/>
              <a:pPr/>
              <a:t>‹#›</a:t>
            </a:fld>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DDDB906-77A4-4C55-9FED-170D6BA1C060}" type="slidenum">
              <a:rPr lang="en-US"/>
              <a:pPr/>
              <a:t>‹#›</a:t>
            </a:fld>
            <a:endParaRPr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7E0153B-D454-48B9-9EBC-44BD0EBA958F}" type="slidenum">
              <a:rPr lang="en-US"/>
              <a:pPr/>
              <a:t>‹#›</a:t>
            </a:fld>
            <a:endParaRPr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CE0834E-EF4D-40B0-9A77-DC3D3D3D44B9}" type="slidenum">
              <a:rPr lang="en-US"/>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6DB48DF-4D75-41F7-94A9-675EF3C931EA}" type="slidenum">
              <a:rPr lang="en-US"/>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7ECDE91-FD3F-4392-8D17-3C7F0F314E54}" type="slidenum">
              <a:rPr lang="en-US"/>
              <a:pPr/>
              <a:t>‹#›</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B0B1B84-7A1B-4534-8EA7-18F1CA515EAD}" type="slidenum">
              <a:rPr lang="en-US"/>
              <a:pPr/>
              <a:t>‹#›</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9182C17-B7EC-43F7-9099-184DC54DD983}" type="slidenum">
              <a:rPr lang="en-US"/>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8850" name="Rectangle 2"/>
          <p:cNvSpPr>
            <a:spLocks noGrp="1" noChangeArrowheads="1"/>
          </p:cNvSpPr>
          <p:nvPr>
            <p:ph type="ctrTitle" sz="quarter"/>
          </p:nvPr>
        </p:nvSpPr>
        <p:spPr>
          <a:xfrm>
            <a:off x="685800" y="2286000"/>
            <a:ext cx="7772400" cy="1143000"/>
          </a:xfrm>
        </p:spPr>
        <p:txBody>
          <a:bodyPr/>
          <a:lstStyle>
            <a:lvl1pPr>
              <a:defRPr kumimoji="0" sz="4400"/>
            </a:lvl1pPr>
          </a:lstStyle>
          <a:p>
            <a:r>
              <a:rPr lang="en-US" smtClean="0"/>
              <a:t>Click to edit Master title style</a:t>
            </a:r>
            <a:endParaRPr lang="en-US"/>
          </a:p>
        </p:txBody>
      </p:sp>
      <p:sp>
        <p:nvSpPr>
          <p:cNvPr id="78851" name="Rectangle 3"/>
          <p:cNvSpPr>
            <a:spLocks noGrp="1" noChangeArrowheads="1"/>
          </p:cNvSpPr>
          <p:nvPr>
            <p:ph type="subTitle" sz="quarter" idx="1"/>
          </p:nvPr>
        </p:nvSpPr>
        <p:spPr>
          <a:xfrm>
            <a:off x="1371600" y="3886200"/>
            <a:ext cx="6400800" cy="1752600"/>
          </a:xfrm>
        </p:spPr>
        <p:txBody>
          <a:bodyPr/>
          <a:lstStyle>
            <a:lvl1pPr marL="0" indent="0" algn="ctr">
              <a:buFont typeface="Wingdings 2" pitchFamily="18" charset="2"/>
              <a:buNone/>
              <a:defRPr kumimoji="0"/>
            </a:lvl1pPr>
          </a:lstStyle>
          <a:p>
            <a:r>
              <a:rPr lang="en-US" smtClean="0"/>
              <a:t>Click to edit Master subtitle style</a:t>
            </a:r>
            <a:endParaRPr lang="en-US"/>
          </a:p>
        </p:txBody>
      </p:sp>
      <p:sp>
        <p:nvSpPr>
          <p:cNvPr id="78852" name="Rectangle 4"/>
          <p:cNvSpPr>
            <a:spLocks noGrp="1" noChangeArrowheads="1"/>
          </p:cNvSpPr>
          <p:nvPr>
            <p:ph type="dt" sz="quarter" idx="2"/>
          </p:nvPr>
        </p:nvSpPr>
        <p:spPr/>
        <p:txBody>
          <a:bodyPr/>
          <a:lstStyle>
            <a:lvl1pPr>
              <a:defRPr/>
            </a:lvl1pPr>
          </a:lstStyle>
          <a:p>
            <a:endParaRPr lang="en-US"/>
          </a:p>
        </p:txBody>
      </p:sp>
      <p:sp>
        <p:nvSpPr>
          <p:cNvPr id="78853" name="Rectangle 5"/>
          <p:cNvSpPr>
            <a:spLocks noGrp="1" noChangeArrowheads="1"/>
          </p:cNvSpPr>
          <p:nvPr>
            <p:ph type="ftr" sz="quarter" idx="3"/>
          </p:nvPr>
        </p:nvSpPr>
        <p:spPr/>
        <p:txBody>
          <a:bodyPr/>
          <a:lstStyle>
            <a:lvl1pPr>
              <a:defRPr/>
            </a:lvl1pPr>
          </a:lstStyle>
          <a:p>
            <a:endParaRPr lang="en-US"/>
          </a:p>
        </p:txBody>
      </p:sp>
      <p:sp>
        <p:nvSpPr>
          <p:cNvPr id="78854" name="Rectangle 6"/>
          <p:cNvSpPr>
            <a:spLocks noGrp="1" noChangeArrowheads="1"/>
          </p:cNvSpPr>
          <p:nvPr>
            <p:ph type="sldNum" sz="quarter" idx="4"/>
          </p:nvPr>
        </p:nvSpPr>
        <p:spPr/>
        <p:txBody>
          <a:bodyPr/>
          <a:lstStyle>
            <a:lvl1pPr>
              <a:defRPr/>
            </a:lvl1pPr>
          </a:lstStyle>
          <a:p>
            <a:fld id="{008C99CB-25EB-443F-8CD2-190455C58F6D}" type="slidenum">
              <a:rPr lang="en-US"/>
              <a:pPr/>
              <a:t>‹#›</a:t>
            </a:fld>
            <a:endParaRPr lang="en-US"/>
          </a:p>
        </p:txBody>
      </p:sp>
      <p:pic>
        <p:nvPicPr>
          <p:cNvPr id="78855" name="Picture 7" descr="wForever2"/>
          <p:cNvPicPr>
            <a:picLocks noChangeAspect="1" noChangeArrowheads="1"/>
          </p:cNvPicPr>
          <p:nvPr/>
        </p:nvPicPr>
        <p:blipFill>
          <a:blip r:embed="rId2"/>
          <a:srcRect/>
          <a:stretch>
            <a:fillRect/>
          </a:stretch>
        </p:blipFill>
        <p:spPr bwMode="auto">
          <a:xfrm>
            <a:off x="6573838" y="5113338"/>
            <a:ext cx="1905000" cy="1905000"/>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8.xml"/><Relationship Id="rId13" Type="http://schemas.openxmlformats.org/officeDocument/2006/relationships/theme" Target="../theme/theme10.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slideLayout" Target="../slideLayouts/slideLayout122.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5" Type="http://schemas.openxmlformats.org/officeDocument/2006/relationships/image" Target="../media/image4.gif"/><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 Id="rId14" Type="http://schemas.openxmlformats.org/officeDocument/2006/relationships/image" Target="../media/image3.jpeg"/></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30.xml"/><Relationship Id="rId13" Type="http://schemas.openxmlformats.org/officeDocument/2006/relationships/theme" Target="../theme/theme11.xml"/><Relationship Id="rId3" Type="http://schemas.openxmlformats.org/officeDocument/2006/relationships/slideLayout" Target="../slideLayouts/slideLayout125.xml"/><Relationship Id="rId7" Type="http://schemas.openxmlformats.org/officeDocument/2006/relationships/slideLayout" Target="../slideLayouts/slideLayout129.xml"/><Relationship Id="rId12" Type="http://schemas.openxmlformats.org/officeDocument/2006/relationships/slideLayout" Target="../slideLayouts/slideLayout134.xml"/><Relationship Id="rId2" Type="http://schemas.openxmlformats.org/officeDocument/2006/relationships/slideLayout" Target="../slideLayouts/slideLayout124.xml"/><Relationship Id="rId1" Type="http://schemas.openxmlformats.org/officeDocument/2006/relationships/slideLayout" Target="../slideLayouts/slideLayout123.xml"/><Relationship Id="rId6" Type="http://schemas.openxmlformats.org/officeDocument/2006/relationships/slideLayout" Target="../slideLayouts/slideLayout128.xml"/><Relationship Id="rId11" Type="http://schemas.openxmlformats.org/officeDocument/2006/relationships/slideLayout" Target="../slideLayouts/slideLayout133.xml"/><Relationship Id="rId5" Type="http://schemas.openxmlformats.org/officeDocument/2006/relationships/slideLayout" Target="../slideLayouts/slideLayout127.xml"/><Relationship Id="rId10" Type="http://schemas.openxmlformats.org/officeDocument/2006/relationships/slideLayout" Target="../slideLayouts/slideLayout132.xml"/><Relationship Id="rId4" Type="http://schemas.openxmlformats.org/officeDocument/2006/relationships/slideLayout" Target="../slideLayouts/slideLayout126.xml"/><Relationship Id="rId9" Type="http://schemas.openxmlformats.org/officeDocument/2006/relationships/slideLayout" Target="../slideLayouts/slideLayout131.xml"/><Relationship Id="rId14" Type="http://schemas.openxmlformats.org/officeDocument/2006/relationships/image" Target="../media/image1.png"/></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42.xml"/><Relationship Id="rId13" Type="http://schemas.openxmlformats.org/officeDocument/2006/relationships/slideLayout" Target="../slideLayouts/slideLayout147.xml"/><Relationship Id="rId3" Type="http://schemas.openxmlformats.org/officeDocument/2006/relationships/slideLayout" Target="../slideLayouts/slideLayout137.xml"/><Relationship Id="rId7" Type="http://schemas.openxmlformats.org/officeDocument/2006/relationships/slideLayout" Target="../slideLayouts/slideLayout141.xml"/><Relationship Id="rId12" Type="http://schemas.openxmlformats.org/officeDocument/2006/relationships/slideLayout" Target="../slideLayouts/slideLayout146.xml"/><Relationship Id="rId2" Type="http://schemas.openxmlformats.org/officeDocument/2006/relationships/slideLayout" Target="../slideLayouts/slideLayout136.xml"/><Relationship Id="rId1" Type="http://schemas.openxmlformats.org/officeDocument/2006/relationships/slideLayout" Target="../slideLayouts/slideLayout135.xml"/><Relationship Id="rId6" Type="http://schemas.openxmlformats.org/officeDocument/2006/relationships/slideLayout" Target="../slideLayouts/slideLayout140.xml"/><Relationship Id="rId11" Type="http://schemas.openxmlformats.org/officeDocument/2006/relationships/slideLayout" Target="../slideLayouts/slideLayout145.xml"/><Relationship Id="rId5" Type="http://schemas.openxmlformats.org/officeDocument/2006/relationships/slideLayout" Target="../slideLayouts/slideLayout139.xml"/><Relationship Id="rId15" Type="http://schemas.openxmlformats.org/officeDocument/2006/relationships/image" Target="../media/image1.png"/><Relationship Id="rId10" Type="http://schemas.openxmlformats.org/officeDocument/2006/relationships/slideLayout" Target="../slideLayouts/slideLayout144.xml"/><Relationship Id="rId4" Type="http://schemas.openxmlformats.org/officeDocument/2006/relationships/slideLayout" Target="../slideLayouts/slideLayout138.xml"/><Relationship Id="rId9" Type="http://schemas.openxmlformats.org/officeDocument/2006/relationships/slideLayout" Target="../slideLayouts/slideLayout143.xml"/><Relationship Id="rId14" Type="http://schemas.openxmlformats.org/officeDocument/2006/relationships/theme" Target="../theme/theme12.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55.xml"/><Relationship Id="rId13" Type="http://schemas.openxmlformats.org/officeDocument/2006/relationships/image" Target="../media/image1.png"/><Relationship Id="rId3" Type="http://schemas.openxmlformats.org/officeDocument/2006/relationships/slideLayout" Target="../slideLayouts/slideLayout150.xml"/><Relationship Id="rId7" Type="http://schemas.openxmlformats.org/officeDocument/2006/relationships/slideLayout" Target="../slideLayouts/slideLayout154.xml"/><Relationship Id="rId12" Type="http://schemas.openxmlformats.org/officeDocument/2006/relationships/theme" Target="../theme/theme13.xml"/><Relationship Id="rId2" Type="http://schemas.openxmlformats.org/officeDocument/2006/relationships/slideLayout" Target="../slideLayouts/slideLayout149.xml"/><Relationship Id="rId1" Type="http://schemas.openxmlformats.org/officeDocument/2006/relationships/slideLayout" Target="../slideLayouts/slideLayout148.xml"/><Relationship Id="rId6" Type="http://schemas.openxmlformats.org/officeDocument/2006/relationships/slideLayout" Target="../slideLayouts/slideLayout153.xml"/><Relationship Id="rId11" Type="http://schemas.openxmlformats.org/officeDocument/2006/relationships/slideLayout" Target="../slideLayouts/slideLayout158.xml"/><Relationship Id="rId5" Type="http://schemas.openxmlformats.org/officeDocument/2006/relationships/slideLayout" Target="../slideLayouts/slideLayout152.xml"/><Relationship Id="rId10" Type="http://schemas.openxmlformats.org/officeDocument/2006/relationships/slideLayout" Target="../slideLayouts/slideLayout157.xml"/><Relationship Id="rId4" Type="http://schemas.openxmlformats.org/officeDocument/2006/relationships/slideLayout" Target="../slideLayouts/slideLayout151.xml"/><Relationship Id="rId9" Type="http://schemas.openxmlformats.org/officeDocument/2006/relationships/slideLayout" Target="../slideLayouts/slideLayout156.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66.xml"/><Relationship Id="rId13" Type="http://schemas.openxmlformats.org/officeDocument/2006/relationships/image" Target="../media/image3.jpeg"/><Relationship Id="rId3" Type="http://schemas.openxmlformats.org/officeDocument/2006/relationships/slideLayout" Target="../slideLayouts/slideLayout161.xml"/><Relationship Id="rId7" Type="http://schemas.openxmlformats.org/officeDocument/2006/relationships/slideLayout" Target="../slideLayouts/slideLayout165.xml"/><Relationship Id="rId12" Type="http://schemas.openxmlformats.org/officeDocument/2006/relationships/theme" Target="../theme/theme14.xml"/><Relationship Id="rId2" Type="http://schemas.openxmlformats.org/officeDocument/2006/relationships/slideLayout" Target="../slideLayouts/slideLayout160.xml"/><Relationship Id="rId1" Type="http://schemas.openxmlformats.org/officeDocument/2006/relationships/slideLayout" Target="../slideLayouts/slideLayout159.xml"/><Relationship Id="rId6" Type="http://schemas.openxmlformats.org/officeDocument/2006/relationships/slideLayout" Target="../slideLayouts/slideLayout164.xml"/><Relationship Id="rId11" Type="http://schemas.openxmlformats.org/officeDocument/2006/relationships/slideLayout" Target="../slideLayouts/slideLayout169.xml"/><Relationship Id="rId5" Type="http://schemas.openxmlformats.org/officeDocument/2006/relationships/slideLayout" Target="../slideLayouts/slideLayout163.xml"/><Relationship Id="rId10" Type="http://schemas.openxmlformats.org/officeDocument/2006/relationships/slideLayout" Target="../slideLayouts/slideLayout168.xml"/><Relationship Id="rId4" Type="http://schemas.openxmlformats.org/officeDocument/2006/relationships/slideLayout" Target="../slideLayouts/slideLayout162.xml"/><Relationship Id="rId9" Type="http://schemas.openxmlformats.org/officeDocument/2006/relationships/slideLayout" Target="../slideLayouts/slideLayout167.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77.xml"/><Relationship Id="rId13" Type="http://schemas.openxmlformats.org/officeDocument/2006/relationships/image" Target="../media/image3.jpeg"/><Relationship Id="rId3" Type="http://schemas.openxmlformats.org/officeDocument/2006/relationships/slideLayout" Target="../slideLayouts/slideLayout172.xml"/><Relationship Id="rId7" Type="http://schemas.openxmlformats.org/officeDocument/2006/relationships/slideLayout" Target="../slideLayouts/slideLayout176.xml"/><Relationship Id="rId12" Type="http://schemas.openxmlformats.org/officeDocument/2006/relationships/theme" Target="../theme/theme15.xml"/><Relationship Id="rId2" Type="http://schemas.openxmlformats.org/officeDocument/2006/relationships/slideLayout" Target="../slideLayouts/slideLayout171.xml"/><Relationship Id="rId1" Type="http://schemas.openxmlformats.org/officeDocument/2006/relationships/slideLayout" Target="../slideLayouts/slideLayout170.xml"/><Relationship Id="rId6" Type="http://schemas.openxmlformats.org/officeDocument/2006/relationships/slideLayout" Target="../slideLayouts/slideLayout175.xml"/><Relationship Id="rId11" Type="http://schemas.openxmlformats.org/officeDocument/2006/relationships/slideLayout" Target="../slideLayouts/slideLayout180.xml"/><Relationship Id="rId5" Type="http://schemas.openxmlformats.org/officeDocument/2006/relationships/slideLayout" Target="../slideLayouts/slideLayout174.xml"/><Relationship Id="rId10" Type="http://schemas.openxmlformats.org/officeDocument/2006/relationships/slideLayout" Target="../slideLayouts/slideLayout179.xml"/><Relationship Id="rId4" Type="http://schemas.openxmlformats.org/officeDocument/2006/relationships/slideLayout" Target="../slideLayouts/slideLayout173.xml"/><Relationship Id="rId9" Type="http://schemas.openxmlformats.org/officeDocument/2006/relationships/slideLayout" Target="../slideLayouts/slideLayout178.xml"/><Relationship Id="rId14" Type="http://schemas.openxmlformats.org/officeDocument/2006/relationships/image" Target="../media/image4.gi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6" Type="http://schemas.openxmlformats.org/officeDocument/2006/relationships/image" Target="../media/image1.png"/><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theme" Target="../theme/theme2.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7.xml"/><Relationship Id="rId13" Type="http://schemas.openxmlformats.org/officeDocument/2006/relationships/theme" Target="../theme/theme3.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9.xml"/><Relationship Id="rId13" Type="http://schemas.openxmlformats.org/officeDocument/2006/relationships/theme" Target="../theme/theme4.xml"/><Relationship Id="rId3" Type="http://schemas.openxmlformats.org/officeDocument/2006/relationships/slideLayout" Target="../slideLayouts/slideLayout44.xml"/><Relationship Id="rId7" Type="http://schemas.openxmlformats.org/officeDocument/2006/relationships/slideLayout" Target="../slideLayouts/slideLayout48.xml"/><Relationship Id="rId12" Type="http://schemas.openxmlformats.org/officeDocument/2006/relationships/slideLayout" Target="../slideLayouts/slideLayout53.xml"/><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slideLayout" Target="../slideLayouts/slideLayout52.xml"/><Relationship Id="rId5" Type="http://schemas.openxmlformats.org/officeDocument/2006/relationships/slideLayout" Target="../slideLayouts/slideLayout46.xml"/><Relationship Id="rId10" Type="http://schemas.openxmlformats.org/officeDocument/2006/relationships/slideLayout" Target="../slideLayouts/slideLayout51.xml"/><Relationship Id="rId4" Type="http://schemas.openxmlformats.org/officeDocument/2006/relationships/slideLayout" Target="../slideLayouts/slideLayout45.xml"/><Relationship Id="rId9" Type="http://schemas.openxmlformats.org/officeDocument/2006/relationships/slideLayout" Target="../slideLayouts/slideLayout50.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1.xml"/><Relationship Id="rId13" Type="http://schemas.openxmlformats.org/officeDocument/2006/relationships/image" Target="../media/image3.jpeg"/><Relationship Id="rId3" Type="http://schemas.openxmlformats.org/officeDocument/2006/relationships/slideLayout" Target="../slideLayouts/slideLayout56.xml"/><Relationship Id="rId7" Type="http://schemas.openxmlformats.org/officeDocument/2006/relationships/slideLayout" Target="../slideLayouts/slideLayout60.xml"/><Relationship Id="rId12" Type="http://schemas.openxmlformats.org/officeDocument/2006/relationships/theme" Target="../theme/theme5.xml"/><Relationship Id="rId2" Type="http://schemas.openxmlformats.org/officeDocument/2006/relationships/slideLayout" Target="../slideLayouts/slideLayout55.xml"/><Relationship Id="rId1" Type="http://schemas.openxmlformats.org/officeDocument/2006/relationships/slideLayout" Target="../slideLayouts/slideLayout54.xml"/><Relationship Id="rId6" Type="http://schemas.openxmlformats.org/officeDocument/2006/relationships/slideLayout" Target="../slideLayouts/slideLayout59.xml"/><Relationship Id="rId11" Type="http://schemas.openxmlformats.org/officeDocument/2006/relationships/slideLayout" Target="../slideLayouts/slideLayout64.xml"/><Relationship Id="rId5" Type="http://schemas.openxmlformats.org/officeDocument/2006/relationships/slideLayout" Target="../slideLayouts/slideLayout58.xml"/><Relationship Id="rId10" Type="http://schemas.openxmlformats.org/officeDocument/2006/relationships/slideLayout" Target="../slideLayouts/slideLayout63.xml"/><Relationship Id="rId4" Type="http://schemas.openxmlformats.org/officeDocument/2006/relationships/slideLayout" Target="../slideLayouts/slideLayout57.xml"/><Relationship Id="rId9" Type="http://schemas.openxmlformats.org/officeDocument/2006/relationships/slideLayout" Target="../slideLayouts/slideLayout62.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2.xml"/><Relationship Id="rId13" Type="http://schemas.openxmlformats.org/officeDocument/2006/relationships/theme" Target="../theme/theme6.xml"/><Relationship Id="rId3" Type="http://schemas.openxmlformats.org/officeDocument/2006/relationships/slideLayout" Target="../slideLayouts/slideLayout67.xml"/><Relationship Id="rId7" Type="http://schemas.openxmlformats.org/officeDocument/2006/relationships/slideLayout" Target="../slideLayouts/slideLayout71.xml"/><Relationship Id="rId12" Type="http://schemas.openxmlformats.org/officeDocument/2006/relationships/slideLayout" Target="../slideLayouts/slideLayout76.xml"/><Relationship Id="rId2" Type="http://schemas.openxmlformats.org/officeDocument/2006/relationships/slideLayout" Target="../slideLayouts/slideLayout66.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5" Type="http://schemas.openxmlformats.org/officeDocument/2006/relationships/slideLayout" Target="../slideLayouts/slideLayout69.xml"/><Relationship Id="rId15" Type="http://schemas.openxmlformats.org/officeDocument/2006/relationships/image" Target="../media/image4.gif"/><Relationship Id="rId10" Type="http://schemas.openxmlformats.org/officeDocument/2006/relationships/slideLayout" Target="../slideLayouts/slideLayout74.xml"/><Relationship Id="rId4" Type="http://schemas.openxmlformats.org/officeDocument/2006/relationships/slideLayout" Target="../slideLayouts/slideLayout68.xml"/><Relationship Id="rId9" Type="http://schemas.openxmlformats.org/officeDocument/2006/relationships/slideLayout" Target="../slideLayouts/slideLayout73.xml"/><Relationship Id="rId14" Type="http://schemas.openxmlformats.org/officeDocument/2006/relationships/image" Target="../media/image3.jpe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4.xml"/><Relationship Id="rId13" Type="http://schemas.openxmlformats.org/officeDocument/2006/relationships/image" Target="../media/image1.png"/><Relationship Id="rId3" Type="http://schemas.openxmlformats.org/officeDocument/2006/relationships/slideLayout" Target="../slideLayouts/slideLayout79.xml"/><Relationship Id="rId7" Type="http://schemas.openxmlformats.org/officeDocument/2006/relationships/slideLayout" Target="../slideLayouts/slideLayout83.xml"/><Relationship Id="rId12" Type="http://schemas.openxmlformats.org/officeDocument/2006/relationships/theme" Target="../theme/theme7.xml"/><Relationship Id="rId2" Type="http://schemas.openxmlformats.org/officeDocument/2006/relationships/slideLayout" Target="../slideLayouts/slideLayout78.xml"/><Relationship Id="rId1" Type="http://schemas.openxmlformats.org/officeDocument/2006/relationships/slideLayout" Target="../slideLayouts/slideLayout77.xml"/><Relationship Id="rId6" Type="http://schemas.openxmlformats.org/officeDocument/2006/relationships/slideLayout" Target="../slideLayouts/slideLayout82.xml"/><Relationship Id="rId11" Type="http://schemas.openxmlformats.org/officeDocument/2006/relationships/slideLayout" Target="../slideLayouts/slideLayout87.xml"/><Relationship Id="rId5" Type="http://schemas.openxmlformats.org/officeDocument/2006/relationships/slideLayout" Target="../slideLayouts/slideLayout81.xml"/><Relationship Id="rId10" Type="http://schemas.openxmlformats.org/officeDocument/2006/relationships/slideLayout" Target="../slideLayouts/slideLayout86.xml"/><Relationship Id="rId4" Type="http://schemas.openxmlformats.org/officeDocument/2006/relationships/slideLayout" Target="../slideLayouts/slideLayout80.xml"/><Relationship Id="rId9" Type="http://schemas.openxmlformats.org/officeDocument/2006/relationships/slideLayout" Target="../slideLayouts/slideLayout8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5.xml"/><Relationship Id="rId13" Type="http://schemas.openxmlformats.org/officeDocument/2006/relationships/image" Target="../media/image1.png"/><Relationship Id="rId3" Type="http://schemas.openxmlformats.org/officeDocument/2006/relationships/slideLayout" Target="../slideLayouts/slideLayout90.xml"/><Relationship Id="rId7" Type="http://schemas.openxmlformats.org/officeDocument/2006/relationships/slideLayout" Target="../slideLayouts/slideLayout94.xml"/><Relationship Id="rId12" Type="http://schemas.openxmlformats.org/officeDocument/2006/relationships/theme" Target="../theme/theme8.xml"/><Relationship Id="rId2" Type="http://schemas.openxmlformats.org/officeDocument/2006/relationships/slideLayout" Target="../slideLayouts/slideLayout89.xml"/><Relationship Id="rId1" Type="http://schemas.openxmlformats.org/officeDocument/2006/relationships/slideLayout" Target="../slideLayouts/slideLayout88.xml"/><Relationship Id="rId6" Type="http://schemas.openxmlformats.org/officeDocument/2006/relationships/slideLayout" Target="../slideLayouts/slideLayout93.xml"/><Relationship Id="rId11" Type="http://schemas.openxmlformats.org/officeDocument/2006/relationships/slideLayout" Target="../slideLayouts/slideLayout98.xml"/><Relationship Id="rId5" Type="http://schemas.openxmlformats.org/officeDocument/2006/relationships/slideLayout" Target="../slideLayouts/slideLayout92.xml"/><Relationship Id="rId10" Type="http://schemas.openxmlformats.org/officeDocument/2006/relationships/slideLayout" Target="../slideLayouts/slideLayout97.xml"/><Relationship Id="rId4" Type="http://schemas.openxmlformats.org/officeDocument/2006/relationships/slideLayout" Target="../slideLayouts/slideLayout91.xml"/><Relationship Id="rId9" Type="http://schemas.openxmlformats.org/officeDocument/2006/relationships/slideLayout" Target="../slideLayouts/slideLayout9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6.xml"/><Relationship Id="rId13" Type="http://schemas.openxmlformats.org/officeDocument/2006/relationships/theme" Target="../theme/theme9.xml"/><Relationship Id="rId3" Type="http://schemas.openxmlformats.org/officeDocument/2006/relationships/slideLayout" Target="../slideLayouts/slideLayout101.xml"/><Relationship Id="rId7" Type="http://schemas.openxmlformats.org/officeDocument/2006/relationships/slideLayout" Target="../slideLayouts/slideLayout105.xml"/><Relationship Id="rId12" Type="http://schemas.openxmlformats.org/officeDocument/2006/relationships/slideLayout" Target="../slideLayouts/slideLayout110.xml"/><Relationship Id="rId2" Type="http://schemas.openxmlformats.org/officeDocument/2006/relationships/slideLayout" Target="../slideLayouts/slideLayout100.xml"/><Relationship Id="rId1" Type="http://schemas.openxmlformats.org/officeDocument/2006/relationships/slideLayout" Target="../slideLayouts/slideLayout99.xml"/><Relationship Id="rId6" Type="http://schemas.openxmlformats.org/officeDocument/2006/relationships/slideLayout" Target="../slideLayouts/slideLayout104.xml"/><Relationship Id="rId11" Type="http://schemas.openxmlformats.org/officeDocument/2006/relationships/slideLayout" Target="../slideLayouts/slideLayout109.xml"/><Relationship Id="rId5" Type="http://schemas.openxmlformats.org/officeDocument/2006/relationships/slideLayout" Target="../slideLayouts/slideLayout103.xml"/><Relationship Id="rId10" Type="http://schemas.openxmlformats.org/officeDocument/2006/relationships/slideLayout" Target="../slideLayouts/slideLayout108.xml"/><Relationship Id="rId4" Type="http://schemas.openxmlformats.org/officeDocument/2006/relationships/slideLayout" Target="../slideLayouts/slideLayout102.xml"/><Relationship Id="rId9" Type="http://schemas.openxmlformats.org/officeDocument/2006/relationships/slideLayout" Target="../slideLayouts/slideLayout107.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7">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349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34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0">
              <a:defRPr kumimoji="0" sz="1400">
                <a:latin typeface="굴림" pitchFamily="34" charset="-127"/>
              </a:defRPr>
            </a:lvl1pPr>
          </a:lstStyle>
          <a:p>
            <a:fld id="{041CD314-D64D-4BB5-8362-8F7414EB7642}" type="datetimeFigureOut">
              <a:rPr lang="en-US" smtClean="0"/>
              <a:t>11/5/2014</a:t>
            </a:fld>
            <a:endParaRPr lang="en-US"/>
          </a:p>
        </p:txBody>
      </p:sp>
      <p:sp>
        <p:nvSpPr>
          <p:cNvPr id="634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latinLnBrk="0">
              <a:defRPr kumimoji="0" sz="1400">
                <a:latin typeface="굴림" pitchFamily="34" charset="-127"/>
              </a:defRPr>
            </a:lvl1pPr>
          </a:lstStyle>
          <a:p>
            <a:endParaRPr lang="en-US"/>
          </a:p>
        </p:txBody>
      </p:sp>
      <p:sp>
        <p:nvSpPr>
          <p:cNvPr id="634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0">
              <a:defRPr kumimoji="0" sz="1400">
                <a:latin typeface="굴림" pitchFamily="34" charset="-127"/>
              </a:defRPr>
            </a:lvl1pPr>
          </a:lstStyle>
          <a:p>
            <a:fld id="{F85B6F52-5111-43F1-932F-6C3D6C0A5F18}" type="slidenum">
              <a:rPr lang="en-US" smtClean="0"/>
              <a:t>‹#›</a:t>
            </a:fld>
            <a:endParaRPr lang="en-US"/>
          </a:p>
        </p:txBody>
      </p:sp>
    </p:spTree>
  </p:cSld>
  <p:clrMap bg1="dk2" tx1="lt1" bg2="dk1"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Lst>
  <p:txStyles>
    <p:titleStyle>
      <a:lvl1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2pPr>
      <a:lvl3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3pPr>
      <a:lvl4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4pPr>
      <a:lvl5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5pPr>
      <a:lvl6pPr marL="4572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6pPr>
      <a:lvl7pPr marL="9144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7pPr>
      <a:lvl8pPr marL="13716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8pPr>
      <a:lvl9pPr marL="18288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9pPr>
    </p:titleStyle>
    <p:body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08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09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0">
              <a:defRPr kumimoji="0" sz="1400">
                <a:latin typeface="굴림" pitchFamily="34" charset="-127"/>
              </a:defRPr>
            </a:lvl1pPr>
          </a:lstStyle>
          <a:p>
            <a:endParaRPr lang="en-US"/>
          </a:p>
        </p:txBody>
      </p:sp>
      <p:sp>
        <p:nvSpPr>
          <p:cNvPr id="809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latinLnBrk="0">
              <a:defRPr kumimoji="0" sz="1400">
                <a:latin typeface="굴림" pitchFamily="34" charset="-127"/>
              </a:defRPr>
            </a:lvl1pPr>
          </a:lstStyle>
          <a:p>
            <a:endParaRPr lang="en-US"/>
          </a:p>
        </p:txBody>
      </p:sp>
      <p:sp>
        <p:nvSpPr>
          <p:cNvPr id="809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0">
              <a:defRPr kumimoji="0" sz="1400">
                <a:latin typeface="굴림" pitchFamily="34" charset="-127"/>
              </a:defRPr>
            </a:lvl1pPr>
          </a:lstStyle>
          <a:p>
            <a:fld id="{BCB68CB8-EADC-458B-B5DF-2A23F95C6724}" type="slidenum">
              <a:rPr lang="en-US"/>
              <a:pPr/>
              <a:t>‹#›</a:t>
            </a:fld>
            <a:endParaRPr lang="en-US"/>
          </a:p>
        </p:txBody>
      </p:sp>
      <p:pic>
        <p:nvPicPr>
          <p:cNvPr id="80903" name="Picture 7" descr="wForever2"/>
          <p:cNvPicPr>
            <a:picLocks noChangeAspect="1" noChangeArrowheads="1"/>
          </p:cNvPicPr>
          <p:nvPr/>
        </p:nvPicPr>
        <p:blipFill>
          <a:blip r:embed="rId15"/>
          <a:srcRect/>
          <a:stretch>
            <a:fillRect/>
          </a:stretch>
        </p:blipFill>
        <p:spPr bwMode="auto">
          <a:xfrm>
            <a:off x="6573838" y="5113338"/>
            <a:ext cx="1905000" cy="1905000"/>
          </a:xfrm>
          <a:prstGeom prst="rect">
            <a:avLst/>
          </a:prstGeom>
          <a:noFill/>
        </p:spPr>
      </p:pic>
    </p:spTree>
  </p:cSld>
  <p:clrMap bg1="dk2" tx1="lt1" bg2="dk1" tx2="lt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 id="2147483863" r:id="rId12"/>
  </p:sldLayoutIdLst>
  <p:txStyles>
    <p:titleStyle>
      <a:lvl1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2pPr>
      <a:lvl3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3pPr>
      <a:lvl4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4pPr>
      <a:lvl5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5pPr>
      <a:lvl6pPr marL="4572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6pPr>
      <a:lvl7pPr marL="9144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7pPr>
      <a:lvl8pPr marL="13716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8pPr>
      <a:lvl9pPr marL="18288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9pPr>
    </p:titleStyle>
    <p:body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656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656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0">
              <a:defRPr kumimoji="0" sz="1400">
                <a:latin typeface="굴림" pitchFamily="34" charset="-127"/>
              </a:defRPr>
            </a:lvl1pPr>
          </a:lstStyle>
          <a:p>
            <a:fld id="{DCDB1C29-7581-4334-A4DE-36337B10873E}" type="datetimeFigureOut">
              <a:rPr lang="en-US" smtClean="0"/>
              <a:pPr/>
              <a:t>11/5/2014</a:t>
            </a:fld>
            <a:endParaRPr lang="en-US"/>
          </a:p>
        </p:txBody>
      </p:sp>
      <p:sp>
        <p:nvSpPr>
          <p:cNvPr id="6656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latinLnBrk="0">
              <a:defRPr kumimoji="0" sz="1400">
                <a:latin typeface="굴림" pitchFamily="34" charset="-127"/>
              </a:defRPr>
            </a:lvl1pPr>
          </a:lstStyle>
          <a:p>
            <a:endParaRPr lang="en-US"/>
          </a:p>
        </p:txBody>
      </p:sp>
      <p:sp>
        <p:nvSpPr>
          <p:cNvPr id="6656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0">
              <a:defRPr kumimoji="0" sz="1400">
                <a:latin typeface="굴림" pitchFamily="34" charset="-127"/>
              </a:defRPr>
            </a:lvl1pPr>
          </a:lstStyle>
          <a:p>
            <a:fld id="{38C2D12D-7FD7-40D5-B1E2-A762D44AD791}" type="slidenum">
              <a:rPr lang="en-US" smtClean="0"/>
              <a:pPr/>
              <a:t>‹#›</a:t>
            </a:fld>
            <a:endParaRPr lang="en-US"/>
          </a:p>
        </p:txBody>
      </p:sp>
    </p:spTree>
  </p:cSld>
  <p:clrMap bg1="dk2" tx1="lt1" bg2="dk1"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Lst>
  <p:txStyles>
    <p:titleStyle>
      <a:lvl1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2pPr>
      <a:lvl3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3pPr>
      <a:lvl4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4pPr>
      <a:lvl5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5pPr>
      <a:lvl6pPr marL="4572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6pPr>
      <a:lvl7pPr marL="9144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7pPr>
      <a:lvl8pPr marL="13716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8pPr>
      <a:lvl9pPr marL="18288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9pPr>
    </p:titleStyle>
    <p:body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349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34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0">
              <a:defRPr kumimoji="0" sz="1400">
                <a:latin typeface="굴림" pitchFamily="34" charset="-127"/>
              </a:defRPr>
            </a:lvl1pPr>
          </a:lstStyle>
          <a:p>
            <a:fld id="{1F8B0288-002F-41AE-B8FD-08A587F030FE}" type="datetimeFigureOut">
              <a:rPr lang="en-US" smtClean="0"/>
              <a:pPr/>
              <a:t>11/5/2014</a:t>
            </a:fld>
            <a:endParaRPr lang="en-US"/>
          </a:p>
        </p:txBody>
      </p:sp>
      <p:sp>
        <p:nvSpPr>
          <p:cNvPr id="634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latinLnBrk="0">
              <a:defRPr kumimoji="0" sz="1400">
                <a:latin typeface="굴림" pitchFamily="34" charset="-127"/>
              </a:defRPr>
            </a:lvl1pPr>
          </a:lstStyle>
          <a:p>
            <a:endParaRPr lang="en-US"/>
          </a:p>
        </p:txBody>
      </p:sp>
      <p:sp>
        <p:nvSpPr>
          <p:cNvPr id="634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0">
              <a:defRPr kumimoji="0" sz="1400">
                <a:latin typeface="굴림" pitchFamily="34" charset="-127"/>
              </a:defRPr>
            </a:lvl1pPr>
          </a:lstStyle>
          <a:p>
            <a:fld id="{631388AE-9D29-4170-A53C-4E4E4F4BDC6D}" type="slidenum">
              <a:rPr lang="en-US" smtClean="0"/>
              <a:pPr/>
              <a:t>‹#›</a:t>
            </a:fld>
            <a:endParaRPr lang="en-US"/>
          </a:p>
        </p:txBody>
      </p:sp>
    </p:spTree>
  </p:cSld>
  <p:clrMap bg1="dk2" tx1="lt1" bg2="dk1" tx2="lt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 id="2147483889" r:id="rId12"/>
    <p:sldLayoutId id="2147483890" r:id="rId13"/>
  </p:sldLayoutIdLst>
  <p:txStyles>
    <p:titleStyle>
      <a:lvl1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2pPr>
      <a:lvl3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3pPr>
      <a:lvl4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4pPr>
      <a:lvl5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5pPr>
      <a:lvl6pPr marL="4572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6pPr>
      <a:lvl7pPr marL="9144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7pPr>
      <a:lvl8pPr marL="13716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8pPr>
      <a:lvl9pPr marL="18288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9pPr>
    </p:titleStyle>
    <p:body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475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47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0">
              <a:defRPr kumimoji="0" sz="1400">
                <a:latin typeface="굴림" pitchFamily="34" charset="-127"/>
              </a:defRPr>
            </a:lvl1pPr>
          </a:lstStyle>
          <a:p>
            <a:endParaRPr lang="en-US"/>
          </a:p>
        </p:txBody>
      </p:sp>
      <p:sp>
        <p:nvSpPr>
          <p:cNvPr id="747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latinLnBrk="0">
              <a:defRPr kumimoji="0" sz="1400">
                <a:latin typeface="굴림" pitchFamily="34" charset="-127"/>
              </a:defRPr>
            </a:lvl1pPr>
          </a:lstStyle>
          <a:p>
            <a:endParaRPr lang="en-US"/>
          </a:p>
        </p:txBody>
      </p:sp>
      <p:sp>
        <p:nvSpPr>
          <p:cNvPr id="747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0">
              <a:defRPr kumimoji="0" sz="1400">
                <a:latin typeface="굴림" pitchFamily="34" charset="-127"/>
              </a:defRPr>
            </a:lvl1pPr>
          </a:lstStyle>
          <a:p>
            <a:fld id="{A367AE59-3EA5-40C1-A4DC-BFE3D1F6890F}"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892" r:id="rId1"/>
    <p:sldLayoutId id="2147483893" r:id="rId2"/>
    <p:sldLayoutId id="2147483894" r:id="rId3"/>
    <p:sldLayoutId id="2147483895" r:id="rId4"/>
    <p:sldLayoutId id="2147483896" r:id="rId5"/>
    <p:sldLayoutId id="2147483897" r:id="rId6"/>
    <p:sldLayoutId id="2147483898" r:id="rId7"/>
    <p:sldLayoutId id="2147483899" r:id="rId8"/>
    <p:sldLayoutId id="2147483900" r:id="rId9"/>
    <p:sldLayoutId id="2147483901" r:id="rId10"/>
    <p:sldLayoutId id="2147483902" r:id="rId11"/>
  </p:sldLayoutIdLst>
  <p:txStyles>
    <p:titleStyle>
      <a:lvl1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2pPr>
      <a:lvl3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3pPr>
      <a:lvl4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4pPr>
      <a:lvl5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5pPr>
      <a:lvl6pPr marL="4572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6pPr>
      <a:lvl7pPr marL="9144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7pPr>
      <a:lvl8pPr marL="13716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8pPr>
      <a:lvl9pPr marL="18288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9pPr>
    </p:titleStyle>
    <p:body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78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78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0">
              <a:defRPr kumimoji="0" sz="1400">
                <a:latin typeface="굴림" pitchFamily="34" charset="-127"/>
              </a:defRPr>
            </a:lvl1pPr>
          </a:lstStyle>
          <a:p>
            <a:endParaRPr lang="en-US"/>
          </a:p>
        </p:txBody>
      </p:sp>
      <p:sp>
        <p:nvSpPr>
          <p:cNvPr id="778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latinLnBrk="0">
              <a:defRPr kumimoji="0" sz="1400">
                <a:latin typeface="굴림" pitchFamily="34" charset="-127"/>
              </a:defRPr>
            </a:lvl1pPr>
          </a:lstStyle>
          <a:p>
            <a:endParaRPr lang="en-US"/>
          </a:p>
        </p:txBody>
      </p:sp>
      <p:sp>
        <p:nvSpPr>
          <p:cNvPr id="778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0">
              <a:defRPr kumimoji="0" sz="1400">
                <a:latin typeface="굴림" pitchFamily="34" charset="-127"/>
              </a:defRPr>
            </a:lvl1pPr>
          </a:lstStyle>
          <a:p>
            <a:fld id="{59AB1CD9-59AF-4659-865C-DDA07F67C92B}"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2pPr>
      <a:lvl3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3pPr>
      <a:lvl4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4pPr>
      <a:lvl5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5pPr>
      <a:lvl6pPr marL="4572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6pPr>
      <a:lvl7pPr marL="9144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7pPr>
      <a:lvl8pPr marL="13716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8pPr>
      <a:lvl9pPr marL="18288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9pPr>
    </p:titleStyle>
    <p:body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08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09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0">
              <a:defRPr kumimoji="0" sz="1400">
                <a:latin typeface="굴림" pitchFamily="34" charset="-127"/>
              </a:defRPr>
            </a:lvl1pPr>
          </a:lstStyle>
          <a:p>
            <a:endParaRPr lang="en-US"/>
          </a:p>
        </p:txBody>
      </p:sp>
      <p:sp>
        <p:nvSpPr>
          <p:cNvPr id="809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latinLnBrk="0">
              <a:defRPr kumimoji="0" sz="1400">
                <a:latin typeface="굴림" pitchFamily="34" charset="-127"/>
              </a:defRPr>
            </a:lvl1pPr>
          </a:lstStyle>
          <a:p>
            <a:endParaRPr lang="en-US"/>
          </a:p>
        </p:txBody>
      </p:sp>
      <p:sp>
        <p:nvSpPr>
          <p:cNvPr id="809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0">
              <a:defRPr kumimoji="0" sz="1400">
                <a:latin typeface="굴림" pitchFamily="34" charset="-127"/>
              </a:defRPr>
            </a:lvl1pPr>
          </a:lstStyle>
          <a:p>
            <a:fld id="{BCB68CB8-EADC-458B-B5DF-2A23F95C6724}" type="slidenum">
              <a:rPr lang="en-US"/>
              <a:pPr/>
              <a:t>‹#›</a:t>
            </a:fld>
            <a:endParaRPr lang="en-US"/>
          </a:p>
        </p:txBody>
      </p:sp>
      <p:pic>
        <p:nvPicPr>
          <p:cNvPr id="80903" name="Picture 7" descr="wForever2"/>
          <p:cNvPicPr>
            <a:picLocks noChangeAspect="1" noChangeArrowheads="1"/>
          </p:cNvPicPr>
          <p:nvPr/>
        </p:nvPicPr>
        <p:blipFill>
          <a:blip r:embed="rId14"/>
          <a:srcRect/>
          <a:stretch>
            <a:fillRect/>
          </a:stretch>
        </p:blipFill>
        <p:spPr bwMode="auto">
          <a:xfrm>
            <a:off x="6573838" y="5113338"/>
            <a:ext cx="1905000" cy="1905000"/>
          </a:xfrm>
          <a:prstGeom prst="rect">
            <a:avLst/>
          </a:prstGeom>
          <a:noFill/>
        </p:spPr>
      </p:pic>
    </p:spTree>
  </p:cSld>
  <p:clrMap bg1="dk2" tx1="lt1" bg2="dk1" tx2="lt2" accent1="accent1" accent2="accent2" accent3="accent3" accent4="accent4" accent5="accent5" accent6="accent6" hlink="hlink" folHlink="folHlink"/>
  <p:sldLayoutIdLst>
    <p:sldLayoutId id="2147483916"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Lst>
  <p:txStyles>
    <p:titleStyle>
      <a:lvl1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2pPr>
      <a:lvl3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3pPr>
      <a:lvl4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4pPr>
      <a:lvl5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5pPr>
      <a:lvl6pPr marL="4572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6pPr>
      <a:lvl7pPr marL="9144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7pPr>
      <a:lvl8pPr marL="13716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8pPr>
      <a:lvl9pPr marL="18288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9pPr>
    </p:titleStyle>
    <p:body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6">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349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34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0">
              <a:defRPr kumimoji="0" sz="1400">
                <a:latin typeface="굴림" pitchFamily="34" charset="-127"/>
              </a:defRPr>
            </a:lvl1pPr>
          </a:lstStyle>
          <a:p>
            <a:fld id="{928AB710-F752-4EF5-921A-8E9FD253E3B7}" type="datetimeFigureOut">
              <a:rPr lang="en-US" smtClean="0"/>
              <a:pPr/>
              <a:t>11/5/2014</a:t>
            </a:fld>
            <a:endParaRPr lang="en-US"/>
          </a:p>
        </p:txBody>
      </p:sp>
      <p:sp>
        <p:nvSpPr>
          <p:cNvPr id="634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latinLnBrk="0">
              <a:defRPr kumimoji="0" sz="1400">
                <a:latin typeface="굴림" pitchFamily="34" charset="-127"/>
              </a:defRPr>
            </a:lvl1pPr>
          </a:lstStyle>
          <a:p>
            <a:endParaRPr lang="en-US"/>
          </a:p>
        </p:txBody>
      </p:sp>
      <p:sp>
        <p:nvSpPr>
          <p:cNvPr id="634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0">
              <a:defRPr kumimoji="0" sz="1400">
                <a:latin typeface="굴림" pitchFamily="34" charset="-127"/>
              </a:defRPr>
            </a:lvl1pPr>
          </a:lstStyle>
          <a:p>
            <a:fld id="{74744351-0DFC-4597-88BF-9DB9F57641D1}" type="slidenum">
              <a:rPr lang="en-US" smtClean="0"/>
              <a:pPr/>
              <a:t>‹#›</a:t>
            </a:fld>
            <a:endParaRPr lang="en-US"/>
          </a:p>
        </p:txBody>
      </p:sp>
    </p:spTree>
  </p:cSld>
  <p:clrMap bg1="dk2" tx1="lt1" bg2="dk1" tx2="lt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 id="2147483760" r:id="rId12"/>
    <p:sldLayoutId id="2147483761" r:id="rId13"/>
    <p:sldLayoutId id="2147483762" r:id="rId14"/>
  </p:sldLayoutIdLst>
  <p:txStyles>
    <p:titleStyle>
      <a:lvl1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2pPr>
      <a:lvl3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3pPr>
      <a:lvl4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4pPr>
      <a:lvl5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5pPr>
      <a:lvl6pPr marL="4572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6pPr>
      <a:lvl7pPr marL="9144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7pPr>
      <a:lvl8pPr marL="13716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8pPr>
      <a:lvl9pPr marL="18288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9pPr>
    </p:titleStyle>
    <p:body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656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656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0">
              <a:defRPr kumimoji="0" sz="1400">
                <a:latin typeface="굴림" pitchFamily="34" charset="-127"/>
              </a:defRPr>
            </a:lvl1pPr>
          </a:lstStyle>
          <a:p>
            <a:endParaRPr lang="en-US"/>
          </a:p>
        </p:txBody>
      </p:sp>
      <p:sp>
        <p:nvSpPr>
          <p:cNvPr id="6656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latinLnBrk="0">
              <a:defRPr kumimoji="0" sz="1400">
                <a:latin typeface="굴림" pitchFamily="34" charset="-127"/>
              </a:defRPr>
            </a:lvl1pPr>
          </a:lstStyle>
          <a:p>
            <a:endParaRPr lang="en-US"/>
          </a:p>
        </p:txBody>
      </p:sp>
      <p:sp>
        <p:nvSpPr>
          <p:cNvPr id="6656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0">
              <a:defRPr kumimoji="0" sz="1400">
                <a:latin typeface="굴림" pitchFamily="34" charset="-127"/>
              </a:defRPr>
            </a:lvl1pPr>
          </a:lstStyle>
          <a:p>
            <a:fld id="{A937E737-6D97-4E53-8639-68B23BB55DBC}"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 id="2147483775" r:id="rId12"/>
  </p:sldLayoutIdLst>
  <p:txStyles>
    <p:titleStyle>
      <a:lvl1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2pPr>
      <a:lvl3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3pPr>
      <a:lvl4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4pPr>
      <a:lvl5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5pPr>
      <a:lvl6pPr marL="4572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6pPr>
      <a:lvl7pPr marL="9144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7pPr>
      <a:lvl8pPr marL="13716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8pPr>
      <a:lvl9pPr marL="18288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9pPr>
    </p:titleStyle>
    <p:body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475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47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0">
              <a:defRPr kumimoji="0" sz="1400">
                <a:latin typeface="굴림" pitchFamily="34" charset="-127"/>
              </a:defRPr>
            </a:lvl1pPr>
          </a:lstStyle>
          <a:p>
            <a:endParaRPr lang="en-US"/>
          </a:p>
        </p:txBody>
      </p:sp>
      <p:sp>
        <p:nvSpPr>
          <p:cNvPr id="747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latinLnBrk="0">
              <a:defRPr kumimoji="0" sz="1400">
                <a:latin typeface="굴림" pitchFamily="34" charset="-127"/>
              </a:defRPr>
            </a:lvl1pPr>
          </a:lstStyle>
          <a:p>
            <a:endParaRPr lang="en-US"/>
          </a:p>
        </p:txBody>
      </p:sp>
      <p:sp>
        <p:nvSpPr>
          <p:cNvPr id="747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0">
              <a:defRPr kumimoji="0" sz="1400">
                <a:latin typeface="굴림" pitchFamily="34" charset="-127"/>
              </a:defRPr>
            </a:lvl1pPr>
          </a:lstStyle>
          <a:p>
            <a:fld id="{A367AE59-3EA5-40C1-A4DC-BFE3D1F6890F}"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Lst>
  <p:txStyles>
    <p:titleStyle>
      <a:lvl1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2pPr>
      <a:lvl3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3pPr>
      <a:lvl4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4pPr>
      <a:lvl5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5pPr>
      <a:lvl6pPr marL="4572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6pPr>
      <a:lvl7pPr marL="9144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7pPr>
      <a:lvl8pPr marL="13716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8pPr>
      <a:lvl9pPr marL="18288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9pPr>
    </p:titleStyle>
    <p:body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78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78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0">
              <a:defRPr kumimoji="0" sz="1400">
                <a:latin typeface="굴림" pitchFamily="34" charset="-127"/>
              </a:defRPr>
            </a:lvl1pPr>
          </a:lstStyle>
          <a:p>
            <a:endParaRPr lang="en-US"/>
          </a:p>
        </p:txBody>
      </p:sp>
      <p:sp>
        <p:nvSpPr>
          <p:cNvPr id="778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latinLnBrk="0">
              <a:defRPr kumimoji="0" sz="1400">
                <a:latin typeface="굴림" pitchFamily="34" charset="-127"/>
              </a:defRPr>
            </a:lvl1pPr>
          </a:lstStyle>
          <a:p>
            <a:endParaRPr lang="en-US"/>
          </a:p>
        </p:txBody>
      </p:sp>
      <p:sp>
        <p:nvSpPr>
          <p:cNvPr id="778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0">
              <a:defRPr kumimoji="0" sz="1400">
                <a:latin typeface="굴림" pitchFamily="34" charset="-127"/>
              </a:defRPr>
            </a:lvl1pPr>
          </a:lstStyle>
          <a:p>
            <a:fld id="{59AB1CD9-59AF-4659-865C-DDA07F67C92B}"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xStyles>
    <p:titleStyle>
      <a:lvl1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2pPr>
      <a:lvl3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3pPr>
      <a:lvl4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4pPr>
      <a:lvl5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5pPr>
      <a:lvl6pPr marL="4572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6pPr>
      <a:lvl7pPr marL="9144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7pPr>
      <a:lvl8pPr marL="13716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8pPr>
      <a:lvl9pPr marL="18288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9pPr>
    </p:titleStyle>
    <p:body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08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09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0">
              <a:defRPr kumimoji="0" sz="1400">
                <a:latin typeface="굴림" pitchFamily="34" charset="-127"/>
              </a:defRPr>
            </a:lvl1pPr>
          </a:lstStyle>
          <a:p>
            <a:endParaRPr lang="en-US"/>
          </a:p>
        </p:txBody>
      </p:sp>
      <p:sp>
        <p:nvSpPr>
          <p:cNvPr id="809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latinLnBrk="0">
              <a:defRPr kumimoji="0" sz="1400">
                <a:latin typeface="굴림" pitchFamily="34" charset="-127"/>
              </a:defRPr>
            </a:lvl1pPr>
          </a:lstStyle>
          <a:p>
            <a:endParaRPr lang="en-US"/>
          </a:p>
        </p:txBody>
      </p:sp>
      <p:sp>
        <p:nvSpPr>
          <p:cNvPr id="809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0">
              <a:defRPr kumimoji="0" sz="1400">
                <a:latin typeface="굴림" pitchFamily="34" charset="-127"/>
              </a:defRPr>
            </a:lvl1pPr>
          </a:lstStyle>
          <a:p>
            <a:fld id="{BCB68CB8-EADC-458B-B5DF-2A23F95C6724}" type="slidenum">
              <a:rPr lang="en-US"/>
              <a:pPr/>
              <a:t>‹#›</a:t>
            </a:fld>
            <a:endParaRPr lang="en-US"/>
          </a:p>
        </p:txBody>
      </p:sp>
      <p:pic>
        <p:nvPicPr>
          <p:cNvPr id="80903" name="Picture 7" descr="wForever2"/>
          <p:cNvPicPr>
            <a:picLocks noChangeAspect="1" noChangeArrowheads="1"/>
          </p:cNvPicPr>
          <p:nvPr/>
        </p:nvPicPr>
        <p:blipFill>
          <a:blip r:embed="rId15"/>
          <a:srcRect/>
          <a:stretch>
            <a:fillRect/>
          </a:stretch>
        </p:blipFill>
        <p:spPr bwMode="auto">
          <a:xfrm>
            <a:off x="6573838" y="5113338"/>
            <a:ext cx="1905000" cy="1905000"/>
          </a:xfrm>
          <a:prstGeom prst="rect">
            <a:avLst/>
          </a:prstGeom>
          <a:noFill/>
        </p:spPr>
      </p:pic>
    </p:spTree>
  </p:cSld>
  <p:clrMap bg1="dk2" tx1="lt1" bg2="dk1" tx2="lt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 id="2147483813" r:id="rId12"/>
  </p:sldLayoutIdLst>
  <p:txStyles>
    <p:titleStyle>
      <a:lvl1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2pPr>
      <a:lvl3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3pPr>
      <a:lvl4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4pPr>
      <a:lvl5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5pPr>
      <a:lvl6pPr marL="4572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6pPr>
      <a:lvl7pPr marL="9144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7pPr>
      <a:lvl8pPr marL="13716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8pPr>
      <a:lvl9pPr marL="18288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9pPr>
    </p:titleStyle>
    <p:body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656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656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0">
              <a:defRPr kumimoji="0" sz="1400">
                <a:latin typeface="굴림" pitchFamily="34" charset="-127"/>
              </a:defRPr>
            </a:lvl1pPr>
          </a:lstStyle>
          <a:p>
            <a:endParaRPr lang="en-US"/>
          </a:p>
        </p:txBody>
      </p:sp>
      <p:sp>
        <p:nvSpPr>
          <p:cNvPr id="6656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latinLnBrk="0">
              <a:defRPr kumimoji="0" sz="1400">
                <a:latin typeface="굴림" pitchFamily="34" charset="-127"/>
              </a:defRPr>
            </a:lvl1pPr>
          </a:lstStyle>
          <a:p>
            <a:endParaRPr lang="en-US"/>
          </a:p>
        </p:txBody>
      </p:sp>
      <p:sp>
        <p:nvSpPr>
          <p:cNvPr id="6656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0">
              <a:defRPr kumimoji="0" sz="1400">
                <a:latin typeface="굴림" pitchFamily="34" charset="-127"/>
              </a:defRPr>
            </a:lvl1pPr>
          </a:lstStyle>
          <a:p>
            <a:fld id="{A937E737-6D97-4E53-8639-68B23BB55DBC}"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815" r:id="rId1"/>
    <p:sldLayoutId id="2147483816" r:id="rId2"/>
    <p:sldLayoutId id="2147483817" r:id="rId3"/>
    <p:sldLayoutId id="2147483818" r:id="rId4"/>
    <p:sldLayoutId id="2147483819" r:id="rId5"/>
    <p:sldLayoutId id="2147483820" r:id="rId6"/>
    <p:sldLayoutId id="2147483821" r:id="rId7"/>
    <p:sldLayoutId id="2147483822" r:id="rId8"/>
    <p:sldLayoutId id="2147483823" r:id="rId9"/>
    <p:sldLayoutId id="2147483824" r:id="rId10"/>
    <p:sldLayoutId id="2147483825" r:id="rId11"/>
  </p:sldLayoutIdLst>
  <p:txStyles>
    <p:titleStyle>
      <a:lvl1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2pPr>
      <a:lvl3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3pPr>
      <a:lvl4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4pPr>
      <a:lvl5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5pPr>
      <a:lvl6pPr marL="4572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6pPr>
      <a:lvl7pPr marL="9144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7pPr>
      <a:lvl8pPr marL="13716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8pPr>
      <a:lvl9pPr marL="18288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9pPr>
    </p:titleStyle>
    <p:body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475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47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0">
              <a:defRPr kumimoji="0" sz="1400">
                <a:latin typeface="굴림" pitchFamily="34" charset="-127"/>
              </a:defRPr>
            </a:lvl1pPr>
          </a:lstStyle>
          <a:p>
            <a:endParaRPr lang="en-US"/>
          </a:p>
        </p:txBody>
      </p:sp>
      <p:sp>
        <p:nvSpPr>
          <p:cNvPr id="747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latinLnBrk="0">
              <a:defRPr kumimoji="0" sz="1400">
                <a:latin typeface="굴림" pitchFamily="34" charset="-127"/>
              </a:defRPr>
            </a:lvl1pPr>
          </a:lstStyle>
          <a:p>
            <a:endParaRPr lang="en-US"/>
          </a:p>
        </p:txBody>
      </p:sp>
      <p:sp>
        <p:nvSpPr>
          <p:cNvPr id="747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0">
              <a:defRPr kumimoji="0" sz="1400">
                <a:latin typeface="굴림" pitchFamily="34" charset="-127"/>
              </a:defRPr>
            </a:lvl1pPr>
          </a:lstStyle>
          <a:p>
            <a:fld id="{A367AE59-3EA5-40C1-A4DC-BFE3D1F6890F}"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Lst>
  <p:txStyles>
    <p:titleStyle>
      <a:lvl1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2pPr>
      <a:lvl3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3pPr>
      <a:lvl4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4pPr>
      <a:lvl5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5pPr>
      <a:lvl6pPr marL="4572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6pPr>
      <a:lvl7pPr marL="9144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7pPr>
      <a:lvl8pPr marL="13716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8pPr>
      <a:lvl9pPr marL="18288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9pPr>
    </p:titleStyle>
    <p:body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78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78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0">
              <a:defRPr kumimoji="0" sz="1400">
                <a:latin typeface="굴림" pitchFamily="34" charset="-127"/>
              </a:defRPr>
            </a:lvl1pPr>
          </a:lstStyle>
          <a:p>
            <a:endParaRPr lang="en-US"/>
          </a:p>
        </p:txBody>
      </p:sp>
      <p:sp>
        <p:nvSpPr>
          <p:cNvPr id="778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latinLnBrk="0">
              <a:defRPr kumimoji="0" sz="1400">
                <a:latin typeface="굴림" pitchFamily="34" charset="-127"/>
              </a:defRPr>
            </a:lvl1pPr>
          </a:lstStyle>
          <a:p>
            <a:endParaRPr lang="en-US"/>
          </a:p>
        </p:txBody>
      </p:sp>
      <p:sp>
        <p:nvSpPr>
          <p:cNvPr id="778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0">
              <a:defRPr kumimoji="0" sz="1400">
                <a:latin typeface="굴림" pitchFamily="34" charset="-127"/>
              </a:defRPr>
            </a:lvl1pPr>
          </a:lstStyle>
          <a:p>
            <a:fld id="{59AB1CD9-59AF-4659-865C-DDA07F67C92B}"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 id="2147483850" r:id="rId12"/>
  </p:sldLayoutIdLst>
  <p:txStyles>
    <p:titleStyle>
      <a:lvl1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2pPr>
      <a:lvl3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3pPr>
      <a:lvl4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4pPr>
      <a:lvl5pPr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5pPr>
      <a:lvl6pPr marL="4572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6pPr>
      <a:lvl7pPr marL="9144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7pPr>
      <a:lvl8pPr marL="13716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8pPr>
      <a:lvl9pPr marL="1828800" algn="ctr" rtl="0" eaLnBrk="1" fontAlgn="base" hangingPunct="1">
        <a:spcBef>
          <a:spcPct val="0"/>
        </a:spcBef>
        <a:spcAft>
          <a:spcPct val="0"/>
        </a:spcAft>
        <a:defRPr kumimoji="1" sz="4000">
          <a:solidFill>
            <a:schemeClr val="tx2"/>
          </a:solidFill>
          <a:effectLst>
            <a:outerShdw blurRad="38100" dist="38100" dir="2700000" algn="tl">
              <a:srgbClr val="000000"/>
            </a:outerShdw>
          </a:effectLst>
          <a:latin typeface="Georgia" pitchFamily="18" charset="0"/>
          <a:cs typeface="Arial" charset="0"/>
        </a:defRPr>
      </a:lvl9pPr>
    </p:titleStyle>
    <p:body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murrays@microsoft.com" TargetMode="External"/><Relationship Id="rId2" Type="http://schemas.openxmlformats.org/officeDocument/2006/relationships/hyperlink" Target="file:///\\word\richedit2\murrays\reitp2.ex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unicode.org/cldr/utility/bidi.js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1588;&#1587;.&#1610;&#1576;.&#1579;&#1602;/"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exchange.&#1588;&#1587;.&#1579;&#160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838200" y="1752600"/>
            <a:ext cx="7175351" cy="1793167"/>
          </a:xfrm>
        </p:spPr>
        <p:txBody>
          <a:bodyPr/>
          <a:lstStyle/>
          <a:p>
            <a:pPr marL="182880" indent="0">
              <a:buNone/>
            </a:pPr>
            <a:r>
              <a:rPr lang="en-US" sz="4800" dirty="0">
                <a:effectLst/>
              </a:rPr>
              <a:t>BiDi Internationalized Resource Identifiers</a:t>
            </a:r>
            <a:endParaRPr lang="en-US" sz="4800" dirty="0"/>
          </a:p>
        </p:txBody>
      </p:sp>
      <p:sp>
        <p:nvSpPr>
          <p:cNvPr id="3" name="Subtitle 2"/>
          <p:cNvSpPr>
            <a:spLocks noGrp="1"/>
          </p:cNvSpPr>
          <p:nvPr>
            <p:ph type="subTitle" sz="quarter" idx="1"/>
          </p:nvPr>
        </p:nvSpPr>
        <p:spPr>
          <a:xfrm>
            <a:off x="1524000" y="3581400"/>
            <a:ext cx="5637010" cy="2590800"/>
          </a:xfrm>
        </p:spPr>
        <p:txBody>
          <a:bodyPr>
            <a:normAutofit lnSpcReduction="10000"/>
          </a:bodyPr>
          <a:lstStyle/>
          <a:p>
            <a:pPr algn="ctr"/>
            <a:endParaRPr lang="en-US" dirty="0" smtClean="0">
              <a:solidFill>
                <a:srgbClr val="FFC000"/>
              </a:solidFill>
            </a:endParaRPr>
          </a:p>
          <a:p>
            <a:pPr algn="ctr"/>
            <a:r>
              <a:rPr lang="en-US" dirty="0" smtClean="0">
                <a:solidFill>
                  <a:srgbClr val="FFC000"/>
                </a:solidFill>
              </a:rPr>
              <a:t>Murray Sargent III</a:t>
            </a:r>
          </a:p>
          <a:p>
            <a:pPr algn="ctr"/>
            <a:r>
              <a:rPr lang="en-US" dirty="0" smtClean="0">
                <a:solidFill>
                  <a:srgbClr val="FFC000"/>
                </a:solidFill>
              </a:rPr>
              <a:t>Shawn Steele</a:t>
            </a:r>
          </a:p>
          <a:p>
            <a:pPr algn="ctr"/>
            <a:r>
              <a:rPr lang="en-US" dirty="0" smtClean="0"/>
              <a:t>Microsoft</a:t>
            </a:r>
          </a:p>
          <a:p>
            <a:pPr algn="ctr"/>
            <a:r>
              <a:rPr lang="en-US" dirty="0" smtClean="0"/>
              <a:t>04-nov-2014</a:t>
            </a:r>
            <a:endParaRPr lang="en-US" dirty="0"/>
          </a:p>
        </p:txBody>
      </p:sp>
    </p:spTree>
    <p:extLst>
      <p:ext uri="{BB962C8B-B14F-4D97-AF65-F5344CB8AC3E}">
        <p14:creationId xmlns:p14="http://schemas.microsoft.com/office/powerpoint/2010/main" val="1093889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Resolving IRIs using UBA</a:t>
            </a:r>
            <a:endParaRPr lang="en-US" dirty="0"/>
          </a:p>
        </p:txBody>
      </p:sp>
      <p:sp>
        <p:nvSpPr>
          <p:cNvPr id="5" name="TextBox 4"/>
          <p:cNvSpPr txBox="1"/>
          <p:nvPr/>
        </p:nvSpPr>
        <p:spPr>
          <a:xfrm>
            <a:off x="762000" y="1676400"/>
            <a:ext cx="8153400" cy="769441"/>
          </a:xfrm>
          <a:prstGeom prst="rect">
            <a:avLst/>
          </a:prstGeom>
          <a:noFill/>
        </p:spPr>
        <p:txBody>
          <a:bodyPr wrap="square" rtlCol="0">
            <a:spAutoFit/>
          </a:bodyPr>
          <a:lstStyle/>
          <a:p>
            <a:r>
              <a:rPr lang="en-US" sz="4400" kern="0" spc="150" dirty="0" smtClean="0">
                <a:latin typeface="Courier New" pitchFamily="49" charset="0"/>
                <a:cs typeface="Courier New" pitchFamily="49" charset="0"/>
              </a:rPr>
              <a:t>http://msn.</a:t>
            </a:r>
            <a:r>
              <a:rPr lang="en-US" sz="4400" kern="0" spc="150" dirty="0" smtClean="0">
                <a:solidFill>
                  <a:srgbClr val="FFC000"/>
                </a:solidFill>
                <a:latin typeface="Courier New" pitchFamily="49" charset="0"/>
                <a:cs typeface="Courier New" pitchFamily="49" charset="0"/>
              </a:rPr>
              <a:t>ARABIC.SA</a:t>
            </a:r>
            <a:endParaRPr lang="en-US" sz="4400" kern="0" spc="150" dirty="0">
              <a:solidFill>
                <a:srgbClr val="FFC000"/>
              </a:solidFill>
              <a:latin typeface="Courier New" pitchFamily="49" charset="0"/>
              <a:cs typeface="Courier New" pitchFamily="49" charset="0"/>
            </a:endParaRPr>
          </a:p>
        </p:txBody>
      </p:sp>
      <p:sp>
        <p:nvSpPr>
          <p:cNvPr id="33" name="TextBox 32"/>
          <p:cNvSpPr txBox="1"/>
          <p:nvPr/>
        </p:nvSpPr>
        <p:spPr>
          <a:xfrm>
            <a:off x="783380" y="3421559"/>
            <a:ext cx="4267200" cy="769441"/>
          </a:xfrm>
          <a:prstGeom prst="rect">
            <a:avLst/>
          </a:prstGeom>
          <a:noFill/>
        </p:spPr>
        <p:txBody>
          <a:bodyPr wrap="square" rtlCol="0">
            <a:spAutoFit/>
          </a:bodyPr>
          <a:lstStyle/>
          <a:p>
            <a:r>
              <a:rPr lang="en-US" sz="4400" kern="0" spc="150" dirty="0" smtClean="0">
                <a:latin typeface="Courier New" pitchFamily="49" charset="0"/>
                <a:cs typeface="Courier New" pitchFamily="49" charset="0"/>
              </a:rPr>
              <a:t>http://msn.</a:t>
            </a:r>
            <a:endParaRPr lang="en-US" sz="4400" kern="0" spc="150" dirty="0">
              <a:solidFill>
                <a:srgbClr val="FFC000"/>
              </a:solidFill>
              <a:latin typeface="Courier New" pitchFamily="49" charset="0"/>
              <a:cs typeface="Courier New" pitchFamily="49" charset="0"/>
            </a:endParaRPr>
          </a:p>
        </p:txBody>
      </p:sp>
      <p:cxnSp>
        <p:nvCxnSpPr>
          <p:cNvPr id="34" name="Straight Connector 33"/>
          <p:cNvCxnSpPr/>
          <p:nvPr/>
        </p:nvCxnSpPr>
        <p:spPr bwMode="auto">
          <a:xfrm>
            <a:off x="4724400" y="2687531"/>
            <a:ext cx="3178865" cy="0"/>
          </a:xfrm>
          <a:prstGeom prst="line">
            <a:avLst/>
          </a:prstGeom>
          <a:ln w="57150">
            <a:solidFill>
              <a:srgbClr val="FFC000"/>
            </a:solidFill>
            <a:headEnd type="triangle" w="med" len="med"/>
            <a:tailEnd type="oval" w="med" len="med"/>
          </a:ln>
        </p:spPr>
        <p:style>
          <a:lnRef idx="3">
            <a:schemeClr val="accent1"/>
          </a:lnRef>
          <a:fillRef idx="0">
            <a:schemeClr val="accent1"/>
          </a:fillRef>
          <a:effectRef idx="2">
            <a:schemeClr val="accent1"/>
          </a:effectRef>
          <a:fontRef idx="minor">
            <a:schemeClr val="tx1"/>
          </a:fontRef>
        </p:style>
      </p:cxnSp>
      <p:cxnSp>
        <p:nvCxnSpPr>
          <p:cNvPr id="36" name="Straight Connector 35"/>
          <p:cNvCxnSpPr/>
          <p:nvPr/>
        </p:nvCxnSpPr>
        <p:spPr bwMode="auto">
          <a:xfrm>
            <a:off x="762000" y="2676939"/>
            <a:ext cx="3962400" cy="7279"/>
          </a:xfrm>
          <a:prstGeom prst="line">
            <a:avLst/>
          </a:prstGeom>
          <a:ln w="57150">
            <a:headEnd type="oval" w="med" len="med"/>
            <a:tailEnd type="triangle" w="med" len="med"/>
          </a:ln>
        </p:spPr>
        <p:style>
          <a:lnRef idx="3">
            <a:schemeClr val="accent1"/>
          </a:lnRef>
          <a:fillRef idx="0">
            <a:schemeClr val="accent1"/>
          </a:fillRef>
          <a:effectRef idx="2">
            <a:schemeClr val="accent1"/>
          </a:effectRef>
          <a:fontRef idx="minor">
            <a:schemeClr val="tx1"/>
          </a:fontRef>
        </p:style>
      </p:cxnSp>
      <p:sp>
        <p:nvSpPr>
          <p:cNvPr id="39" name="TextBox 38"/>
          <p:cNvSpPr txBox="1"/>
          <p:nvPr/>
        </p:nvSpPr>
        <p:spPr>
          <a:xfrm>
            <a:off x="4724400" y="3421559"/>
            <a:ext cx="3505200" cy="769441"/>
          </a:xfrm>
          <a:prstGeom prst="rect">
            <a:avLst/>
          </a:prstGeom>
          <a:noFill/>
        </p:spPr>
        <p:txBody>
          <a:bodyPr wrap="square" rtlCol="0">
            <a:spAutoFit/>
          </a:bodyPr>
          <a:lstStyle/>
          <a:p>
            <a:r>
              <a:rPr lang="en-US" sz="4400" kern="0" spc="150" dirty="0" smtClean="0">
                <a:solidFill>
                  <a:srgbClr val="FFC000"/>
                </a:solidFill>
                <a:latin typeface="Courier New" pitchFamily="49" charset="0"/>
                <a:cs typeface="Courier New" pitchFamily="49" charset="0"/>
              </a:rPr>
              <a:t>AS.CIBARA</a:t>
            </a:r>
            <a:endParaRPr lang="en-US" sz="4400" kern="0" spc="150" dirty="0">
              <a:solidFill>
                <a:srgbClr val="FFC000"/>
              </a:solidFill>
              <a:latin typeface="Courier New" pitchFamily="49" charset="0"/>
              <a:cs typeface="Courier New" pitchFamily="49" charset="0"/>
            </a:endParaRPr>
          </a:p>
        </p:txBody>
      </p:sp>
      <p:sp>
        <p:nvSpPr>
          <p:cNvPr id="3" name="Rectangle 2"/>
          <p:cNvSpPr/>
          <p:nvPr/>
        </p:nvSpPr>
        <p:spPr>
          <a:xfrm>
            <a:off x="767576" y="4539214"/>
            <a:ext cx="7391400" cy="769441"/>
          </a:xfrm>
          <a:prstGeom prst="rect">
            <a:avLst/>
          </a:prstGeom>
        </p:spPr>
        <p:txBody>
          <a:bodyPr wrap="square">
            <a:spAutoFit/>
          </a:bodyPr>
          <a:lstStyle/>
          <a:p>
            <a:r>
              <a:rPr lang="en-US" sz="4400" kern="0" spc="150" dirty="0" err="1" smtClean="0">
                <a:solidFill>
                  <a:srgbClr val="FFC000"/>
                </a:solidFill>
                <a:latin typeface="Courier New" pitchFamily="49" charset="0"/>
                <a:cs typeface="Courier New" pitchFamily="49" charset="0"/>
              </a:rPr>
              <a:t>AS.CIBARA.</a:t>
            </a:r>
            <a:r>
              <a:rPr lang="en-US" sz="4400" kern="0" spc="150" dirty="0" err="1" smtClean="0">
                <a:latin typeface="Courier New" pitchFamily="49" charset="0"/>
                <a:cs typeface="Courier New" pitchFamily="49" charset="0"/>
              </a:rPr>
              <a:t>http</a:t>
            </a:r>
            <a:r>
              <a:rPr lang="en-US" sz="4400" kern="0" spc="150" dirty="0" smtClean="0">
                <a:latin typeface="Courier New" pitchFamily="49" charset="0"/>
                <a:cs typeface="Courier New" pitchFamily="49" charset="0"/>
              </a:rPr>
              <a:t>://msn</a:t>
            </a:r>
            <a:endParaRPr lang="en-US" sz="4400" kern="0" spc="150" dirty="0">
              <a:solidFill>
                <a:srgbClr val="FFC000"/>
              </a:solidFill>
              <a:latin typeface="Courier New" pitchFamily="49" charset="0"/>
              <a:cs typeface="Courier New" pitchFamily="49" charset="0"/>
            </a:endParaRPr>
          </a:p>
        </p:txBody>
      </p:sp>
      <p:sp>
        <p:nvSpPr>
          <p:cNvPr id="9" name="Right Arrow 8"/>
          <p:cNvSpPr/>
          <p:nvPr/>
        </p:nvSpPr>
        <p:spPr bwMode="auto">
          <a:xfrm>
            <a:off x="152400" y="3383040"/>
            <a:ext cx="475245" cy="55656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1" lang="en-US" sz="1800" b="0" i="0" u="none" strike="noStrike" cap="none" normalizeH="0" baseline="0" smtClean="0">
              <a:ln>
                <a:noFill/>
              </a:ln>
              <a:solidFill>
                <a:schemeClr val="tx1"/>
              </a:solidFill>
              <a:effectLst/>
              <a:latin typeface="Georgia" pitchFamily="18" charset="0"/>
              <a:cs typeface="Arial" charset="0"/>
            </a:endParaRPr>
          </a:p>
        </p:txBody>
      </p:sp>
      <p:sp>
        <p:nvSpPr>
          <p:cNvPr id="10" name="Left Arrow 9"/>
          <p:cNvSpPr/>
          <p:nvPr/>
        </p:nvSpPr>
        <p:spPr bwMode="auto">
          <a:xfrm>
            <a:off x="8077200" y="4694541"/>
            <a:ext cx="609600" cy="521258"/>
          </a:xfrm>
          <a:prstGeom prst="leftArrow">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1" lang="en-US" sz="1800" b="0" i="0" u="none" strike="noStrike" cap="none" normalizeH="0" baseline="0" smtClean="0">
              <a:ln>
                <a:noFill/>
              </a:ln>
              <a:solidFill>
                <a:schemeClr val="tx1"/>
              </a:solidFill>
              <a:effectLst/>
              <a:latin typeface="Georgia" pitchFamily="18" charset="0"/>
              <a:cs typeface="Arial" charset="0"/>
            </a:endParaRPr>
          </a:p>
        </p:txBody>
      </p:sp>
      <p:sp>
        <p:nvSpPr>
          <p:cNvPr id="4" name="TextBox 3"/>
          <p:cNvSpPr txBox="1"/>
          <p:nvPr/>
        </p:nvSpPr>
        <p:spPr>
          <a:xfrm>
            <a:off x="762000" y="1307068"/>
            <a:ext cx="2725155" cy="369332"/>
          </a:xfrm>
          <a:prstGeom prst="rect">
            <a:avLst/>
          </a:prstGeom>
          <a:noFill/>
        </p:spPr>
        <p:txBody>
          <a:bodyPr wrap="square" rtlCol="0">
            <a:spAutoFit/>
          </a:bodyPr>
          <a:lstStyle/>
          <a:p>
            <a:r>
              <a:rPr lang="en-US" dirty="0" smtClean="0"/>
              <a:t>Logical order</a:t>
            </a:r>
            <a:endParaRPr lang="en-US" dirty="0"/>
          </a:p>
        </p:txBody>
      </p:sp>
      <p:sp>
        <p:nvSpPr>
          <p:cNvPr id="6" name="TextBox 5"/>
          <p:cNvSpPr txBox="1"/>
          <p:nvPr/>
        </p:nvSpPr>
        <p:spPr>
          <a:xfrm>
            <a:off x="820155" y="3124200"/>
            <a:ext cx="2667000" cy="369332"/>
          </a:xfrm>
          <a:prstGeom prst="rect">
            <a:avLst/>
          </a:prstGeom>
          <a:noFill/>
        </p:spPr>
        <p:txBody>
          <a:bodyPr wrap="square" rtlCol="0">
            <a:spAutoFit/>
          </a:bodyPr>
          <a:lstStyle/>
          <a:p>
            <a:r>
              <a:rPr lang="en-US" dirty="0" smtClean="0"/>
              <a:t>Display order</a:t>
            </a:r>
            <a:endParaRPr lang="en-US" dirty="0"/>
          </a:p>
        </p:txBody>
      </p:sp>
    </p:spTree>
    <p:extLst>
      <p:ext uri="{BB962C8B-B14F-4D97-AF65-F5344CB8AC3E}">
        <p14:creationId xmlns:p14="http://schemas.microsoft.com/office/powerpoint/2010/main" val="2219083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9" grpId="0"/>
      <p:bldP spid="3" grpId="0"/>
      <p:bldP spid="9"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t>Resolving IRIs Readably</a:t>
            </a:r>
            <a:endParaRPr lang="en-US" dirty="0"/>
          </a:p>
        </p:txBody>
      </p:sp>
      <p:sp>
        <p:nvSpPr>
          <p:cNvPr id="5" name="TextBox 4"/>
          <p:cNvSpPr txBox="1"/>
          <p:nvPr/>
        </p:nvSpPr>
        <p:spPr>
          <a:xfrm>
            <a:off x="762000" y="1238293"/>
            <a:ext cx="8153400" cy="769441"/>
          </a:xfrm>
          <a:prstGeom prst="rect">
            <a:avLst/>
          </a:prstGeom>
          <a:noFill/>
        </p:spPr>
        <p:txBody>
          <a:bodyPr wrap="square" rtlCol="0">
            <a:spAutoFit/>
          </a:bodyPr>
          <a:lstStyle/>
          <a:p>
            <a:r>
              <a:rPr lang="en-US" sz="4400" kern="0" spc="150" dirty="0" smtClean="0">
                <a:latin typeface="Courier New" pitchFamily="49" charset="0"/>
                <a:cs typeface="Courier New" pitchFamily="49" charset="0"/>
              </a:rPr>
              <a:t>http://msn.</a:t>
            </a:r>
            <a:r>
              <a:rPr lang="en-US" sz="4400" kern="0" spc="150" dirty="0" smtClean="0">
                <a:solidFill>
                  <a:srgbClr val="FFC000"/>
                </a:solidFill>
                <a:latin typeface="Courier New" pitchFamily="49" charset="0"/>
                <a:cs typeface="Courier New" pitchFamily="49" charset="0"/>
              </a:rPr>
              <a:t>ARABIC</a:t>
            </a:r>
            <a:r>
              <a:rPr lang="en-US" sz="4400" kern="0" spc="150" dirty="0" smtClean="0">
                <a:latin typeface="Courier New" pitchFamily="49" charset="0"/>
                <a:cs typeface="Courier New" pitchFamily="49" charset="0"/>
              </a:rPr>
              <a:t>.</a:t>
            </a:r>
            <a:r>
              <a:rPr lang="en-US" sz="4400" kern="0" spc="150" dirty="0" smtClean="0">
                <a:solidFill>
                  <a:srgbClr val="FFC000"/>
                </a:solidFill>
                <a:latin typeface="Courier New" pitchFamily="49" charset="0"/>
                <a:cs typeface="Courier New" pitchFamily="49" charset="0"/>
              </a:rPr>
              <a:t>SA</a:t>
            </a:r>
            <a:endParaRPr lang="en-US" sz="4400" kern="0" spc="150" dirty="0">
              <a:solidFill>
                <a:srgbClr val="FFC000"/>
              </a:solidFill>
              <a:latin typeface="Courier New" pitchFamily="49" charset="0"/>
              <a:cs typeface="Courier New" pitchFamily="49" charset="0"/>
            </a:endParaRPr>
          </a:p>
        </p:txBody>
      </p:sp>
      <p:cxnSp>
        <p:nvCxnSpPr>
          <p:cNvPr id="34" name="Straight Connector 33"/>
          <p:cNvCxnSpPr/>
          <p:nvPr/>
        </p:nvCxnSpPr>
        <p:spPr bwMode="auto">
          <a:xfrm flipV="1">
            <a:off x="4819650" y="3803491"/>
            <a:ext cx="1943100" cy="1"/>
          </a:xfrm>
          <a:prstGeom prst="line">
            <a:avLst/>
          </a:prstGeom>
          <a:ln w="57150">
            <a:solidFill>
              <a:srgbClr val="FFC000"/>
            </a:solidFill>
            <a:headEnd type="triangle" w="med" len="med"/>
            <a:tailEnd type="oval" w="med" len="med"/>
          </a:ln>
        </p:spPr>
        <p:style>
          <a:lnRef idx="3">
            <a:schemeClr val="accent1"/>
          </a:lnRef>
          <a:fillRef idx="0">
            <a:schemeClr val="accent1"/>
          </a:fillRef>
          <a:effectRef idx="2">
            <a:schemeClr val="accent1"/>
          </a:effectRef>
          <a:fontRef idx="minor">
            <a:schemeClr val="tx1"/>
          </a:fontRef>
        </p:style>
      </p:cxnSp>
      <p:cxnSp>
        <p:nvCxnSpPr>
          <p:cNvPr id="36" name="Straight Connector 35"/>
          <p:cNvCxnSpPr/>
          <p:nvPr/>
        </p:nvCxnSpPr>
        <p:spPr bwMode="auto">
          <a:xfrm>
            <a:off x="838200" y="3819917"/>
            <a:ext cx="1447800" cy="245"/>
          </a:xfrm>
          <a:prstGeom prst="line">
            <a:avLst/>
          </a:prstGeom>
          <a:ln w="57150">
            <a:headEnd type="oval" w="med" len="med"/>
            <a:tailEnd type="triangle" w="med" len="med"/>
          </a:ln>
        </p:spPr>
        <p:style>
          <a:lnRef idx="3">
            <a:schemeClr val="accent1"/>
          </a:lnRef>
          <a:fillRef idx="0">
            <a:schemeClr val="accent1"/>
          </a:fillRef>
          <a:effectRef idx="2">
            <a:schemeClr val="accent1"/>
          </a:effectRef>
          <a:fontRef idx="minor">
            <a:schemeClr val="tx1"/>
          </a:fontRef>
        </p:style>
      </p:cxnSp>
      <p:sp>
        <p:nvSpPr>
          <p:cNvPr id="39" name="TextBox 38"/>
          <p:cNvSpPr txBox="1"/>
          <p:nvPr/>
        </p:nvSpPr>
        <p:spPr>
          <a:xfrm>
            <a:off x="762000" y="4563447"/>
            <a:ext cx="7467600" cy="769441"/>
          </a:xfrm>
          <a:prstGeom prst="rect">
            <a:avLst/>
          </a:prstGeom>
          <a:noFill/>
        </p:spPr>
        <p:txBody>
          <a:bodyPr wrap="square" rtlCol="0">
            <a:spAutoFit/>
          </a:bodyPr>
          <a:lstStyle/>
          <a:p>
            <a:r>
              <a:rPr lang="en-US" sz="4400" kern="0" spc="150" dirty="0" err="1" smtClean="0">
                <a:solidFill>
                  <a:srgbClr val="FFC000"/>
                </a:solidFill>
                <a:latin typeface="Courier New" pitchFamily="49" charset="0"/>
                <a:cs typeface="Courier New" pitchFamily="49" charset="0"/>
              </a:rPr>
              <a:t>AS.CIBARA.</a:t>
            </a:r>
            <a:r>
              <a:rPr lang="en-US" sz="4400" kern="0" spc="150" dirty="0" err="1" smtClean="0">
                <a:latin typeface="Courier New" pitchFamily="49" charset="0"/>
                <a:cs typeface="Courier New" pitchFamily="49" charset="0"/>
              </a:rPr>
              <a:t>msn</a:t>
            </a:r>
            <a:r>
              <a:rPr lang="en-US" sz="4400" kern="0" spc="150" dirty="0" smtClean="0">
                <a:solidFill>
                  <a:srgbClr val="FFC000"/>
                </a:solidFill>
                <a:latin typeface="Courier New" pitchFamily="49" charset="0"/>
                <a:cs typeface="Courier New" pitchFamily="49" charset="0"/>
              </a:rPr>
              <a:t>//:</a:t>
            </a:r>
            <a:r>
              <a:rPr lang="en-US" sz="4400" kern="0" spc="150" dirty="0" smtClean="0">
                <a:latin typeface="Courier New" pitchFamily="49" charset="0"/>
                <a:cs typeface="Courier New" pitchFamily="49" charset="0"/>
              </a:rPr>
              <a:t>http</a:t>
            </a:r>
            <a:endParaRPr lang="en-US" sz="4400" kern="0" spc="150" dirty="0">
              <a:solidFill>
                <a:srgbClr val="FFC000"/>
              </a:solidFill>
              <a:latin typeface="Courier New" pitchFamily="49" charset="0"/>
              <a:cs typeface="Courier New" pitchFamily="49" charset="0"/>
            </a:endParaRPr>
          </a:p>
        </p:txBody>
      </p:sp>
      <p:sp>
        <p:nvSpPr>
          <p:cNvPr id="3" name="Rounded Rectangle 2"/>
          <p:cNvSpPr/>
          <p:nvPr/>
        </p:nvSpPr>
        <p:spPr bwMode="auto">
          <a:xfrm>
            <a:off x="2286000" y="1238293"/>
            <a:ext cx="990600" cy="783446"/>
          </a:xfrm>
          <a:prstGeom prst="roundRect">
            <a:avLst/>
          </a:prstGeom>
          <a:solidFill>
            <a:srgbClr val="9ED0F2">
              <a:alpha val="23922"/>
            </a:srgbClr>
          </a:solidFill>
          <a:ln w="9525" cap="flat" cmpd="sng" algn="ctr">
            <a:solidFill>
              <a:schemeClr val="accent1">
                <a:lumMod val="40000"/>
                <a:lumOff val="60000"/>
              </a:schemeClr>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1" lang="en-US" sz="1800" b="0" i="0" u="none" strike="noStrike" cap="none" normalizeH="0" baseline="0" smtClean="0">
              <a:ln>
                <a:noFill/>
              </a:ln>
              <a:solidFill>
                <a:schemeClr val="tx1"/>
              </a:solidFill>
              <a:effectLst/>
              <a:latin typeface="Georgia" pitchFamily="18" charset="0"/>
              <a:cs typeface="Arial" charset="0"/>
            </a:endParaRPr>
          </a:p>
        </p:txBody>
      </p:sp>
      <p:sp>
        <p:nvSpPr>
          <p:cNvPr id="9" name="Rounded Rectangle 8"/>
          <p:cNvSpPr/>
          <p:nvPr/>
        </p:nvSpPr>
        <p:spPr bwMode="auto">
          <a:xfrm>
            <a:off x="4410941" y="1224288"/>
            <a:ext cx="280586" cy="783446"/>
          </a:xfrm>
          <a:prstGeom prst="roundRect">
            <a:avLst/>
          </a:prstGeom>
          <a:solidFill>
            <a:srgbClr val="9ED0F2">
              <a:alpha val="23922"/>
            </a:srgbClr>
          </a:solidFill>
          <a:ln w="9525" cap="flat" cmpd="sng" algn="ctr">
            <a:solidFill>
              <a:schemeClr val="accent1">
                <a:lumMod val="40000"/>
                <a:lumOff val="60000"/>
              </a:schemeClr>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1" lang="en-US" sz="1800" b="0" i="0" u="none" strike="noStrike" cap="none" normalizeH="0" baseline="0" smtClean="0">
              <a:ln>
                <a:noFill/>
              </a:ln>
              <a:solidFill>
                <a:schemeClr val="tx1"/>
              </a:solidFill>
              <a:effectLst/>
              <a:latin typeface="Georgia" pitchFamily="18" charset="0"/>
              <a:cs typeface="Arial" charset="0"/>
            </a:endParaRPr>
          </a:p>
        </p:txBody>
      </p:sp>
      <p:sp>
        <p:nvSpPr>
          <p:cNvPr id="13" name="TextBox 12"/>
          <p:cNvSpPr txBox="1"/>
          <p:nvPr/>
        </p:nvSpPr>
        <p:spPr>
          <a:xfrm>
            <a:off x="762000" y="2885628"/>
            <a:ext cx="8153400" cy="769441"/>
          </a:xfrm>
          <a:prstGeom prst="rect">
            <a:avLst/>
          </a:prstGeom>
          <a:noFill/>
        </p:spPr>
        <p:txBody>
          <a:bodyPr wrap="square" rtlCol="0">
            <a:spAutoFit/>
          </a:bodyPr>
          <a:lstStyle/>
          <a:p>
            <a:r>
              <a:rPr lang="en-US" sz="4400" kern="0" spc="150" dirty="0" smtClean="0">
                <a:latin typeface="Courier New" pitchFamily="49" charset="0"/>
                <a:cs typeface="Courier New" pitchFamily="49" charset="0"/>
              </a:rPr>
              <a:t>http://msn.</a:t>
            </a:r>
            <a:r>
              <a:rPr lang="en-US" sz="4400" kern="0" spc="150" dirty="0" smtClean="0">
                <a:solidFill>
                  <a:srgbClr val="FFC000"/>
                </a:solidFill>
                <a:latin typeface="Courier New" pitchFamily="49" charset="0"/>
                <a:cs typeface="Courier New" pitchFamily="49" charset="0"/>
              </a:rPr>
              <a:t>CIBARA</a:t>
            </a:r>
            <a:r>
              <a:rPr lang="en-US" sz="4400" kern="0" spc="150" dirty="0" smtClean="0">
                <a:latin typeface="Courier New" pitchFamily="49" charset="0"/>
                <a:cs typeface="Courier New" pitchFamily="49" charset="0"/>
              </a:rPr>
              <a:t>.</a:t>
            </a:r>
            <a:r>
              <a:rPr lang="en-US" sz="4400" kern="0" spc="150" dirty="0" smtClean="0">
                <a:solidFill>
                  <a:srgbClr val="FFC000"/>
                </a:solidFill>
                <a:latin typeface="Courier New" pitchFamily="49" charset="0"/>
                <a:cs typeface="Courier New" pitchFamily="49" charset="0"/>
              </a:rPr>
              <a:t>AS</a:t>
            </a:r>
            <a:endParaRPr lang="en-US" sz="4400" kern="0" spc="150" dirty="0">
              <a:solidFill>
                <a:srgbClr val="FFC000"/>
              </a:solidFill>
              <a:latin typeface="Courier New" pitchFamily="49" charset="0"/>
              <a:cs typeface="Courier New" pitchFamily="49" charset="0"/>
            </a:endParaRPr>
          </a:p>
        </p:txBody>
      </p:sp>
      <p:cxnSp>
        <p:nvCxnSpPr>
          <p:cNvPr id="15" name="Straight Connector 14"/>
          <p:cNvCxnSpPr/>
          <p:nvPr/>
        </p:nvCxnSpPr>
        <p:spPr bwMode="auto">
          <a:xfrm>
            <a:off x="2362200" y="3820162"/>
            <a:ext cx="914400" cy="0"/>
          </a:xfrm>
          <a:prstGeom prst="line">
            <a:avLst/>
          </a:prstGeom>
          <a:ln w="57150">
            <a:headEnd type="oval" w="med" len="med"/>
            <a:tailEnd type="triangle" w="med" len="med"/>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bwMode="auto">
          <a:xfrm>
            <a:off x="3352800" y="3808810"/>
            <a:ext cx="990600" cy="0"/>
          </a:xfrm>
          <a:prstGeom prst="line">
            <a:avLst/>
          </a:prstGeom>
          <a:ln w="57150">
            <a:headEnd type="oval" w="med" len="med"/>
            <a:tailEnd type="triangle" w="med" len="med"/>
          </a:ln>
        </p:spPr>
        <p:style>
          <a:lnRef idx="3">
            <a:schemeClr val="accent1"/>
          </a:lnRef>
          <a:fillRef idx="0">
            <a:schemeClr val="accent1"/>
          </a:fillRef>
          <a:effectRef idx="2">
            <a:schemeClr val="accent1"/>
          </a:effectRef>
          <a:fontRef idx="minor">
            <a:schemeClr val="tx1"/>
          </a:fontRef>
        </p:style>
      </p:cxnSp>
      <p:cxnSp>
        <p:nvCxnSpPr>
          <p:cNvPr id="19" name="Straight Connector 18"/>
          <p:cNvCxnSpPr/>
          <p:nvPr/>
        </p:nvCxnSpPr>
        <p:spPr bwMode="auto">
          <a:xfrm flipV="1">
            <a:off x="4343400" y="3809348"/>
            <a:ext cx="495300" cy="5096"/>
          </a:xfrm>
          <a:prstGeom prst="line">
            <a:avLst/>
          </a:prstGeom>
          <a:ln w="57150">
            <a:headEnd type="oval" w="med" len="med"/>
            <a:tailEnd type="triangle" w="med" len="med"/>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bwMode="auto">
          <a:xfrm>
            <a:off x="6934199" y="3802948"/>
            <a:ext cx="429039" cy="0"/>
          </a:xfrm>
          <a:prstGeom prst="line">
            <a:avLst/>
          </a:prstGeom>
          <a:ln w="57150">
            <a:headEnd type="oval" w="med" len="med"/>
            <a:tailEnd type="triangle" w="med" len="med"/>
          </a:ln>
        </p:spPr>
        <p:style>
          <a:lnRef idx="3">
            <a:schemeClr val="accent1"/>
          </a:lnRef>
          <a:fillRef idx="0">
            <a:schemeClr val="accent1"/>
          </a:fillRef>
          <a:effectRef idx="2">
            <a:schemeClr val="accent1"/>
          </a:effectRef>
          <a:fontRef idx="minor">
            <a:schemeClr val="tx1"/>
          </a:fontRef>
        </p:style>
      </p:cxnSp>
      <p:cxnSp>
        <p:nvCxnSpPr>
          <p:cNvPr id="23" name="Straight Connector 22"/>
          <p:cNvCxnSpPr/>
          <p:nvPr/>
        </p:nvCxnSpPr>
        <p:spPr bwMode="auto">
          <a:xfrm flipV="1">
            <a:off x="7303586" y="3800028"/>
            <a:ext cx="629478" cy="2327"/>
          </a:xfrm>
          <a:prstGeom prst="line">
            <a:avLst/>
          </a:prstGeom>
          <a:ln w="57150">
            <a:solidFill>
              <a:srgbClr val="FFC000"/>
            </a:solidFill>
            <a:headEnd type="triangle" w="med" len="med"/>
            <a:tailEnd type="oval" w="med" len="med"/>
          </a:ln>
        </p:spPr>
        <p:style>
          <a:lnRef idx="3">
            <a:schemeClr val="accent1"/>
          </a:lnRef>
          <a:fillRef idx="0">
            <a:schemeClr val="accent1"/>
          </a:fillRef>
          <a:effectRef idx="2">
            <a:schemeClr val="accent1"/>
          </a:effectRef>
          <a:fontRef idx="minor">
            <a:schemeClr val="tx1"/>
          </a:fontRef>
        </p:style>
      </p:cxnSp>
      <p:cxnSp>
        <p:nvCxnSpPr>
          <p:cNvPr id="49" name="Straight Connector 48"/>
          <p:cNvCxnSpPr/>
          <p:nvPr/>
        </p:nvCxnSpPr>
        <p:spPr bwMode="auto">
          <a:xfrm>
            <a:off x="6643480" y="5476428"/>
            <a:ext cx="1289584" cy="0"/>
          </a:xfrm>
          <a:prstGeom prst="line">
            <a:avLst/>
          </a:prstGeom>
          <a:ln w="57150">
            <a:headEnd type="oval" w="med" len="med"/>
            <a:tailEnd type="triangle" w="med" len="med"/>
          </a:ln>
        </p:spPr>
        <p:style>
          <a:lnRef idx="3">
            <a:schemeClr val="accent1"/>
          </a:lnRef>
          <a:fillRef idx="0">
            <a:schemeClr val="accent1"/>
          </a:fillRef>
          <a:effectRef idx="2">
            <a:schemeClr val="accent1"/>
          </a:effectRef>
          <a:fontRef idx="minor">
            <a:schemeClr val="tx1"/>
          </a:fontRef>
        </p:style>
      </p:cxnSp>
      <p:cxnSp>
        <p:nvCxnSpPr>
          <p:cNvPr id="51" name="Straight Connector 50"/>
          <p:cNvCxnSpPr/>
          <p:nvPr/>
        </p:nvCxnSpPr>
        <p:spPr bwMode="auto">
          <a:xfrm>
            <a:off x="5486400" y="5476428"/>
            <a:ext cx="1010478" cy="1"/>
          </a:xfrm>
          <a:prstGeom prst="line">
            <a:avLst/>
          </a:prstGeom>
          <a:ln w="57150">
            <a:solidFill>
              <a:srgbClr val="FFC000"/>
            </a:solidFill>
            <a:headEnd type="triangle" w="med" len="med"/>
            <a:tailEnd type="oval" w="med" len="med"/>
          </a:ln>
        </p:spPr>
        <p:style>
          <a:lnRef idx="3">
            <a:schemeClr val="accent1"/>
          </a:lnRef>
          <a:fillRef idx="0">
            <a:schemeClr val="accent1"/>
          </a:fillRef>
          <a:effectRef idx="2">
            <a:schemeClr val="accent1"/>
          </a:effectRef>
          <a:fontRef idx="minor">
            <a:schemeClr val="tx1"/>
          </a:fontRef>
        </p:style>
      </p:cxnSp>
      <p:cxnSp>
        <p:nvCxnSpPr>
          <p:cNvPr id="53" name="Straight Connector 52"/>
          <p:cNvCxnSpPr/>
          <p:nvPr/>
        </p:nvCxnSpPr>
        <p:spPr bwMode="auto">
          <a:xfrm>
            <a:off x="4495800" y="5476429"/>
            <a:ext cx="990600" cy="0"/>
          </a:xfrm>
          <a:prstGeom prst="line">
            <a:avLst/>
          </a:prstGeom>
          <a:ln w="57150">
            <a:headEnd type="oval" w="med" len="med"/>
            <a:tailEnd type="triangle" w="med" len="med"/>
          </a:ln>
        </p:spPr>
        <p:style>
          <a:lnRef idx="3">
            <a:schemeClr val="accent1"/>
          </a:lnRef>
          <a:fillRef idx="0">
            <a:schemeClr val="accent1"/>
          </a:fillRef>
          <a:effectRef idx="2">
            <a:schemeClr val="accent1"/>
          </a:effectRef>
          <a:fontRef idx="minor">
            <a:schemeClr val="tx1"/>
          </a:fontRef>
        </p:style>
      </p:cxnSp>
      <p:cxnSp>
        <p:nvCxnSpPr>
          <p:cNvPr id="55" name="Straight Connector 54"/>
          <p:cNvCxnSpPr/>
          <p:nvPr/>
        </p:nvCxnSpPr>
        <p:spPr bwMode="auto">
          <a:xfrm flipV="1">
            <a:off x="4028661" y="5476429"/>
            <a:ext cx="314739" cy="2936"/>
          </a:xfrm>
          <a:prstGeom prst="line">
            <a:avLst/>
          </a:prstGeom>
          <a:ln w="57150">
            <a:solidFill>
              <a:srgbClr val="FFC000"/>
            </a:solidFill>
            <a:headEnd type="triangle" w="med" len="med"/>
            <a:tailEnd type="oval" w="med" len="med"/>
          </a:ln>
        </p:spPr>
        <p:style>
          <a:lnRef idx="3">
            <a:schemeClr val="accent1"/>
          </a:lnRef>
          <a:fillRef idx="0">
            <a:schemeClr val="accent1"/>
          </a:fillRef>
          <a:effectRef idx="2">
            <a:schemeClr val="accent1"/>
          </a:effectRef>
          <a:fontRef idx="minor">
            <a:schemeClr val="tx1"/>
          </a:fontRef>
        </p:style>
      </p:cxnSp>
      <p:cxnSp>
        <p:nvCxnSpPr>
          <p:cNvPr id="57" name="Straight Connector 56"/>
          <p:cNvCxnSpPr/>
          <p:nvPr/>
        </p:nvCxnSpPr>
        <p:spPr bwMode="auto">
          <a:xfrm flipV="1">
            <a:off x="1974304" y="5479364"/>
            <a:ext cx="1943100" cy="1"/>
          </a:xfrm>
          <a:prstGeom prst="line">
            <a:avLst/>
          </a:prstGeom>
          <a:ln w="57150">
            <a:solidFill>
              <a:srgbClr val="FFC000"/>
            </a:solidFill>
            <a:headEnd type="triangle" w="med" len="med"/>
            <a:tailEnd type="oval" w="med" len="med"/>
          </a:ln>
        </p:spPr>
        <p:style>
          <a:lnRef idx="3">
            <a:schemeClr val="accent1"/>
          </a:lnRef>
          <a:fillRef idx="0">
            <a:schemeClr val="accent1"/>
          </a:fillRef>
          <a:effectRef idx="2">
            <a:schemeClr val="accent1"/>
          </a:effectRef>
          <a:fontRef idx="minor">
            <a:schemeClr val="tx1"/>
          </a:fontRef>
        </p:style>
      </p:cxnSp>
      <p:cxnSp>
        <p:nvCxnSpPr>
          <p:cNvPr id="60" name="Straight Connector 59"/>
          <p:cNvCxnSpPr/>
          <p:nvPr/>
        </p:nvCxnSpPr>
        <p:spPr bwMode="auto">
          <a:xfrm>
            <a:off x="1562100" y="5476428"/>
            <a:ext cx="412204" cy="8808"/>
          </a:xfrm>
          <a:prstGeom prst="line">
            <a:avLst/>
          </a:prstGeom>
          <a:ln w="57150">
            <a:solidFill>
              <a:srgbClr val="FFC000"/>
            </a:solidFill>
            <a:headEnd type="triangle" w="med" len="med"/>
            <a:tailEnd type="oval" w="med" len="med"/>
          </a:ln>
        </p:spPr>
        <p:style>
          <a:lnRef idx="3">
            <a:schemeClr val="accent1"/>
          </a:lnRef>
          <a:fillRef idx="0">
            <a:schemeClr val="accent1"/>
          </a:fillRef>
          <a:effectRef idx="2">
            <a:schemeClr val="accent1"/>
          </a:effectRef>
          <a:fontRef idx="minor">
            <a:schemeClr val="tx1"/>
          </a:fontRef>
        </p:style>
      </p:cxnSp>
      <p:cxnSp>
        <p:nvCxnSpPr>
          <p:cNvPr id="61" name="Straight Connector 60"/>
          <p:cNvCxnSpPr/>
          <p:nvPr/>
        </p:nvCxnSpPr>
        <p:spPr bwMode="auto">
          <a:xfrm flipV="1">
            <a:off x="838200" y="5484073"/>
            <a:ext cx="629478" cy="2327"/>
          </a:xfrm>
          <a:prstGeom prst="line">
            <a:avLst/>
          </a:prstGeom>
          <a:ln w="57150">
            <a:solidFill>
              <a:srgbClr val="FFC000"/>
            </a:solidFill>
            <a:headEnd type="triangle" w="med" len="med"/>
            <a:tailEnd type="oval" w="med" len="med"/>
          </a:ln>
        </p:spPr>
        <p:style>
          <a:lnRef idx="3">
            <a:schemeClr val="accent1"/>
          </a:lnRef>
          <a:fillRef idx="0">
            <a:schemeClr val="accent1"/>
          </a:fillRef>
          <a:effectRef idx="2">
            <a:schemeClr val="accent1"/>
          </a:effectRef>
          <a:fontRef idx="minor">
            <a:schemeClr val="tx1"/>
          </a:fontRef>
        </p:style>
      </p:cxnSp>
      <p:sp>
        <p:nvSpPr>
          <p:cNvPr id="64" name="Down Arrow 63"/>
          <p:cNvSpPr/>
          <p:nvPr/>
        </p:nvSpPr>
        <p:spPr bwMode="auto">
          <a:xfrm>
            <a:off x="2667000" y="2352228"/>
            <a:ext cx="278854" cy="533400"/>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1" lang="en-US" sz="1800" b="0" i="0" u="none" strike="noStrike" cap="none" normalizeH="0" baseline="0" smtClean="0">
              <a:ln>
                <a:noFill/>
              </a:ln>
              <a:solidFill>
                <a:schemeClr val="tx1"/>
              </a:solidFill>
              <a:effectLst/>
              <a:latin typeface="Georgia" pitchFamily="18" charset="0"/>
              <a:cs typeface="Arial" charset="0"/>
            </a:endParaRPr>
          </a:p>
        </p:txBody>
      </p:sp>
      <p:sp>
        <p:nvSpPr>
          <p:cNvPr id="65" name="Down Arrow 64"/>
          <p:cNvSpPr/>
          <p:nvPr/>
        </p:nvSpPr>
        <p:spPr bwMode="auto">
          <a:xfrm>
            <a:off x="4412673" y="2352228"/>
            <a:ext cx="278854" cy="533400"/>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1" lang="en-US" sz="1800" b="0" i="0" u="none" strike="noStrike" cap="none" normalizeH="0" baseline="0" smtClean="0">
              <a:ln>
                <a:noFill/>
              </a:ln>
              <a:solidFill>
                <a:schemeClr val="tx1"/>
              </a:solidFill>
              <a:effectLst/>
              <a:latin typeface="Georgia" pitchFamily="18" charset="0"/>
              <a:cs typeface="Arial" charset="0"/>
            </a:endParaRPr>
          </a:p>
        </p:txBody>
      </p:sp>
      <p:sp>
        <p:nvSpPr>
          <p:cNvPr id="66" name="Down Arrow 65"/>
          <p:cNvSpPr/>
          <p:nvPr/>
        </p:nvSpPr>
        <p:spPr bwMode="auto">
          <a:xfrm>
            <a:off x="6883946" y="2352227"/>
            <a:ext cx="278854" cy="517071"/>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1" lang="en-US" sz="1800" b="0" i="0" u="none" strike="noStrike" cap="none" normalizeH="0" baseline="0" smtClean="0">
              <a:ln>
                <a:noFill/>
              </a:ln>
              <a:solidFill>
                <a:schemeClr val="tx1"/>
              </a:solidFill>
              <a:effectLst/>
              <a:latin typeface="Georgia" pitchFamily="18" charset="0"/>
              <a:cs typeface="Arial" charset="0"/>
            </a:endParaRPr>
          </a:p>
        </p:txBody>
      </p:sp>
      <p:sp>
        <p:nvSpPr>
          <p:cNvPr id="69" name="Right Arrow 68"/>
          <p:cNvSpPr/>
          <p:nvPr/>
        </p:nvSpPr>
        <p:spPr bwMode="auto">
          <a:xfrm>
            <a:off x="152400" y="1351736"/>
            <a:ext cx="475245" cy="55656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1" lang="en-US" sz="1800" b="0" i="0" u="none" strike="noStrike" cap="none" normalizeH="0" baseline="0" smtClean="0">
              <a:ln>
                <a:noFill/>
              </a:ln>
              <a:solidFill>
                <a:schemeClr val="tx1"/>
              </a:solidFill>
              <a:effectLst/>
              <a:latin typeface="Georgia" pitchFamily="18" charset="0"/>
              <a:cs typeface="Arial" charset="0"/>
            </a:endParaRPr>
          </a:p>
        </p:txBody>
      </p:sp>
      <p:sp>
        <p:nvSpPr>
          <p:cNvPr id="70" name="Rounded Rectangle 69"/>
          <p:cNvSpPr/>
          <p:nvPr/>
        </p:nvSpPr>
        <p:spPr bwMode="auto">
          <a:xfrm>
            <a:off x="6882214" y="1238293"/>
            <a:ext cx="280586" cy="783446"/>
          </a:xfrm>
          <a:prstGeom prst="roundRect">
            <a:avLst/>
          </a:prstGeom>
          <a:solidFill>
            <a:srgbClr val="9ED0F2">
              <a:alpha val="23922"/>
            </a:srgbClr>
          </a:solidFill>
          <a:ln w="9525" cap="flat" cmpd="sng" algn="ctr">
            <a:solidFill>
              <a:schemeClr val="accent1">
                <a:lumMod val="40000"/>
                <a:lumOff val="60000"/>
              </a:schemeClr>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1" lang="en-US" sz="1800" b="0" i="0" u="none" strike="noStrike" cap="none" normalizeH="0" baseline="0" smtClean="0">
              <a:ln>
                <a:noFill/>
              </a:ln>
              <a:solidFill>
                <a:schemeClr val="tx1"/>
              </a:solidFill>
              <a:effectLst/>
              <a:latin typeface="Georgia" pitchFamily="18" charset="0"/>
              <a:cs typeface="Arial" charset="0"/>
            </a:endParaRPr>
          </a:p>
        </p:txBody>
      </p:sp>
      <p:sp>
        <p:nvSpPr>
          <p:cNvPr id="71" name="Rounded Rectangle 70"/>
          <p:cNvSpPr/>
          <p:nvPr/>
        </p:nvSpPr>
        <p:spPr bwMode="auto">
          <a:xfrm>
            <a:off x="5486400" y="4549442"/>
            <a:ext cx="990600" cy="783446"/>
          </a:xfrm>
          <a:prstGeom prst="roundRect">
            <a:avLst/>
          </a:prstGeom>
          <a:solidFill>
            <a:srgbClr val="FFC000">
              <a:alpha val="23922"/>
            </a:srgbClr>
          </a:solidFill>
          <a:ln w="9525" cap="flat" cmpd="sng" algn="ctr">
            <a:solidFill>
              <a:srgbClr val="FFC000"/>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1" lang="en-US" sz="1800" b="0" i="0" u="none" strike="noStrike" cap="none" normalizeH="0" baseline="0" smtClean="0">
              <a:ln>
                <a:noFill/>
              </a:ln>
              <a:solidFill>
                <a:schemeClr val="tx1"/>
              </a:solidFill>
              <a:effectLst/>
              <a:latin typeface="Georgia" pitchFamily="18" charset="0"/>
              <a:cs typeface="Arial" charset="0"/>
            </a:endParaRPr>
          </a:p>
        </p:txBody>
      </p:sp>
      <p:sp>
        <p:nvSpPr>
          <p:cNvPr id="72" name="Rounded Rectangle 71"/>
          <p:cNvSpPr/>
          <p:nvPr/>
        </p:nvSpPr>
        <p:spPr bwMode="auto">
          <a:xfrm>
            <a:off x="4041394" y="4563447"/>
            <a:ext cx="338488" cy="783446"/>
          </a:xfrm>
          <a:prstGeom prst="roundRect">
            <a:avLst/>
          </a:prstGeom>
          <a:solidFill>
            <a:srgbClr val="FFC000">
              <a:alpha val="23922"/>
            </a:srgbClr>
          </a:solidFill>
          <a:ln w="9525" cap="flat" cmpd="sng" algn="ctr">
            <a:solidFill>
              <a:srgbClr val="FFC000"/>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1" lang="en-US" sz="1800" b="0" i="0" u="none" strike="noStrike" cap="none" normalizeH="0" baseline="0" smtClean="0">
              <a:ln>
                <a:noFill/>
              </a:ln>
              <a:solidFill>
                <a:schemeClr val="tx1"/>
              </a:solidFill>
              <a:effectLst/>
              <a:latin typeface="Georgia" pitchFamily="18" charset="0"/>
              <a:cs typeface="Arial" charset="0"/>
            </a:endParaRPr>
          </a:p>
        </p:txBody>
      </p:sp>
      <p:sp>
        <p:nvSpPr>
          <p:cNvPr id="73" name="Rounded Rectangle 72"/>
          <p:cNvSpPr/>
          <p:nvPr/>
        </p:nvSpPr>
        <p:spPr bwMode="auto">
          <a:xfrm>
            <a:off x="1562100" y="4549442"/>
            <a:ext cx="338488" cy="783446"/>
          </a:xfrm>
          <a:prstGeom prst="roundRect">
            <a:avLst/>
          </a:prstGeom>
          <a:solidFill>
            <a:srgbClr val="FFC000">
              <a:alpha val="23922"/>
            </a:srgbClr>
          </a:solidFill>
          <a:ln w="9525" cap="flat" cmpd="sng" algn="ctr">
            <a:solidFill>
              <a:srgbClr val="FFC000"/>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1" lang="en-US" sz="1800" b="0" i="0" u="none" strike="noStrike" cap="none" normalizeH="0" baseline="0" smtClean="0">
              <a:ln>
                <a:noFill/>
              </a:ln>
              <a:solidFill>
                <a:schemeClr val="tx1"/>
              </a:solidFill>
              <a:effectLst/>
              <a:latin typeface="Georgia" pitchFamily="18" charset="0"/>
              <a:cs typeface="Arial" charset="0"/>
            </a:endParaRPr>
          </a:p>
        </p:txBody>
      </p:sp>
      <p:sp>
        <p:nvSpPr>
          <p:cNvPr id="74" name="Left Arrow 73"/>
          <p:cNvSpPr/>
          <p:nvPr/>
        </p:nvSpPr>
        <p:spPr bwMode="auto">
          <a:xfrm>
            <a:off x="8077200" y="4694541"/>
            <a:ext cx="609600" cy="521258"/>
          </a:xfrm>
          <a:prstGeom prst="leftArrow">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1" lang="en-US" sz="1800" b="0" i="0" u="none" strike="noStrike" cap="none" normalizeH="0" baseline="0" smtClean="0">
              <a:ln>
                <a:noFill/>
              </a:ln>
              <a:solidFill>
                <a:schemeClr val="tx1"/>
              </a:solidFill>
              <a:effectLst/>
              <a:latin typeface="Georgia" pitchFamily="18" charset="0"/>
              <a:cs typeface="Arial" charset="0"/>
            </a:endParaRPr>
          </a:p>
        </p:txBody>
      </p:sp>
      <p:sp>
        <p:nvSpPr>
          <p:cNvPr id="75" name="TextBox 74"/>
          <p:cNvSpPr txBox="1"/>
          <p:nvPr/>
        </p:nvSpPr>
        <p:spPr>
          <a:xfrm>
            <a:off x="2667000" y="2021739"/>
            <a:ext cx="278854" cy="369332"/>
          </a:xfrm>
          <a:prstGeom prst="rect">
            <a:avLst/>
          </a:prstGeom>
          <a:noFill/>
        </p:spPr>
        <p:txBody>
          <a:bodyPr wrap="square" rtlCol="0">
            <a:spAutoFit/>
          </a:bodyPr>
          <a:lstStyle/>
          <a:p>
            <a:r>
              <a:rPr lang="en-US" dirty="0" smtClean="0"/>
              <a:t>L</a:t>
            </a:r>
            <a:endParaRPr lang="en-US" dirty="0"/>
          </a:p>
        </p:txBody>
      </p:sp>
      <p:sp>
        <p:nvSpPr>
          <p:cNvPr id="76" name="TextBox 75"/>
          <p:cNvSpPr txBox="1"/>
          <p:nvPr/>
        </p:nvSpPr>
        <p:spPr>
          <a:xfrm>
            <a:off x="4412673" y="2007734"/>
            <a:ext cx="278854" cy="369332"/>
          </a:xfrm>
          <a:prstGeom prst="rect">
            <a:avLst/>
          </a:prstGeom>
          <a:noFill/>
        </p:spPr>
        <p:txBody>
          <a:bodyPr wrap="square" rtlCol="0">
            <a:spAutoFit/>
          </a:bodyPr>
          <a:lstStyle/>
          <a:p>
            <a:r>
              <a:rPr lang="en-US" dirty="0" smtClean="0"/>
              <a:t>L</a:t>
            </a:r>
            <a:endParaRPr lang="en-US" dirty="0"/>
          </a:p>
        </p:txBody>
      </p:sp>
      <p:sp>
        <p:nvSpPr>
          <p:cNvPr id="77" name="TextBox 76"/>
          <p:cNvSpPr txBox="1"/>
          <p:nvPr/>
        </p:nvSpPr>
        <p:spPr>
          <a:xfrm>
            <a:off x="6883946" y="2021739"/>
            <a:ext cx="278854" cy="369332"/>
          </a:xfrm>
          <a:prstGeom prst="rect">
            <a:avLst/>
          </a:prstGeom>
          <a:noFill/>
        </p:spPr>
        <p:txBody>
          <a:bodyPr wrap="square" rtlCol="0">
            <a:spAutoFit/>
          </a:bodyPr>
          <a:lstStyle/>
          <a:p>
            <a:r>
              <a:rPr lang="en-US" dirty="0" smtClean="0"/>
              <a:t>L</a:t>
            </a:r>
            <a:endParaRPr lang="en-US" dirty="0"/>
          </a:p>
        </p:txBody>
      </p:sp>
    </p:spTree>
    <p:extLst>
      <p:ext uri="{BB962C8B-B14F-4D97-AF65-F5344CB8AC3E}">
        <p14:creationId xmlns:p14="http://schemas.microsoft.com/office/powerpoint/2010/main" val="6071330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9"/>
                                        </p:tgtEl>
                                        <p:attrNameLst>
                                          <p:attrName>style.visibility</p:attrName>
                                        </p:attrNameLst>
                                      </p:cBhvr>
                                      <p:to>
                                        <p:strVal val="visible"/>
                                      </p:to>
                                    </p:set>
                                    <p:animEffect transition="in" filter="wipe(left)">
                                      <p:cBhvr>
                                        <p:cTn id="7" dur="500"/>
                                        <p:tgtEl>
                                          <p:spTgt spid="69"/>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500"/>
                                        <p:tgtEl>
                                          <p:spTgt spid="3"/>
                                        </p:tgtEl>
                                      </p:cBhvr>
                                    </p:animEffect>
                                  </p:childTnLst>
                                </p:cTn>
                              </p:par>
                            </p:childTnLst>
                          </p:cTn>
                        </p:par>
                        <p:par>
                          <p:cTn id="13" fill="hold">
                            <p:stCondLst>
                              <p:cond delay="500"/>
                            </p:stCondLst>
                            <p:childTnLst>
                              <p:par>
                                <p:cTn id="14" presetID="21"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heel(1)">
                                      <p:cBhvr>
                                        <p:cTn id="16" dur="500"/>
                                        <p:tgtEl>
                                          <p:spTgt spid="9"/>
                                        </p:tgtEl>
                                      </p:cBhvr>
                                    </p:animEffect>
                                  </p:childTnLst>
                                </p:cTn>
                              </p:par>
                            </p:childTnLst>
                          </p:cTn>
                        </p:par>
                        <p:par>
                          <p:cTn id="17" fill="hold">
                            <p:stCondLst>
                              <p:cond delay="1000"/>
                            </p:stCondLst>
                            <p:childTnLst>
                              <p:par>
                                <p:cTn id="18" presetID="21" presetClass="entr" presetSubtype="1" fill="hold" grpId="0" nodeType="afterEffect">
                                  <p:stCondLst>
                                    <p:cond delay="0"/>
                                  </p:stCondLst>
                                  <p:childTnLst>
                                    <p:set>
                                      <p:cBhvr>
                                        <p:cTn id="19" dur="1" fill="hold">
                                          <p:stCondLst>
                                            <p:cond delay="0"/>
                                          </p:stCondLst>
                                        </p:cTn>
                                        <p:tgtEl>
                                          <p:spTgt spid="70"/>
                                        </p:tgtEl>
                                        <p:attrNameLst>
                                          <p:attrName>style.visibility</p:attrName>
                                        </p:attrNameLst>
                                      </p:cBhvr>
                                      <p:to>
                                        <p:strVal val="visible"/>
                                      </p:to>
                                    </p:set>
                                    <p:animEffect transition="in" filter="wheel(1)">
                                      <p:cBhvr>
                                        <p:cTn id="20" dur="500"/>
                                        <p:tgtEl>
                                          <p:spTgt spid="7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75"/>
                                        </p:tgtEl>
                                        <p:attrNameLst>
                                          <p:attrName>style.visibility</p:attrName>
                                        </p:attrNameLst>
                                      </p:cBhvr>
                                      <p:to>
                                        <p:strVal val="visible"/>
                                      </p:to>
                                    </p:set>
                                    <p:animEffect transition="in" filter="fade">
                                      <p:cBhvr>
                                        <p:cTn id="25" dur="500"/>
                                        <p:tgtEl>
                                          <p:spTgt spid="7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76"/>
                                        </p:tgtEl>
                                        <p:attrNameLst>
                                          <p:attrName>style.visibility</p:attrName>
                                        </p:attrNameLst>
                                      </p:cBhvr>
                                      <p:to>
                                        <p:strVal val="visible"/>
                                      </p:to>
                                    </p:set>
                                    <p:animEffect transition="in" filter="fade">
                                      <p:cBhvr>
                                        <p:cTn id="28" dur="500"/>
                                        <p:tgtEl>
                                          <p:spTgt spid="76"/>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77"/>
                                        </p:tgtEl>
                                        <p:attrNameLst>
                                          <p:attrName>style.visibility</p:attrName>
                                        </p:attrNameLst>
                                      </p:cBhvr>
                                      <p:to>
                                        <p:strVal val="visible"/>
                                      </p:to>
                                    </p:set>
                                    <p:animEffect transition="in" filter="fade">
                                      <p:cBhvr>
                                        <p:cTn id="31" dur="500"/>
                                        <p:tgtEl>
                                          <p:spTgt spid="77"/>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wipe(left)">
                                      <p:cBhvr>
                                        <p:cTn id="36" dur="2000"/>
                                        <p:tgtEl>
                                          <p:spTgt spid="13"/>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1" fill="hold" grpId="0" nodeType="clickEffect">
                                  <p:stCondLst>
                                    <p:cond delay="0"/>
                                  </p:stCondLst>
                                  <p:childTnLst>
                                    <p:set>
                                      <p:cBhvr>
                                        <p:cTn id="40" dur="1" fill="hold">
                                          <p:stCondLst>
                                            <p:cond delay="0"/>
                                          </p:stCondLst>
                                        </p:cTn>
                                        <p:tgtEl>
                                          <p:spTgt spid="64"/>
                                        </p:tgtEl>
                                        <p:attrNameLst>
                                          <p:attrName>style.visibility</p:attrName>
                                        </p:attrNameLst>
                                      </p:cBhvr>
                                      <p:to>
                                        <p:strVal val="visible"/>
                                      </p:to>
                                    </p:set>
                                    <p:animEffect transition="in" filter="wipe(up)">
                                      <p:cBhvr>
                                        <p:cTn id="41" dur="500"/>
                                        <p:tgtEl>
                                          <p:spTgt spid="64"/>
                                        </p:tgtEl>
                                      </p:cBhvr>
                                    </p:animEffect>
                                  </p:childTnLst>
                                </p:cTn>
                              </p:par>
                              <p:par>
                                <p:cTn id="42" presetID="22" presetClass="entr" presetSubtype="1" fill="hold" grpId="0" nodeType="withEffect">
                                  <p:stCondLst>
                                    <p:cond delay="0"/>
                                  </p:stCondLst>
                                  <p:childTnLst>
                                    <p:set>
                                      <p:cBhvr>
                                        <p:cTn id="43" dur="1" fill="hold">
                                          <p:stCondLst>
                                            <p:cond delay="0"/>
                                          </p:stCondLst>
                                        </p:cTn>
                                        <p:tgtEl>
                                          <p:spTgt spid="65"/>
                                        </p:tgtEl>
                                        <p:attrNameLst>
                                          <p:attrName>style.visibility</p:attrName>
                                        </p:attrNameLst>
                                      </p:cBhvr>
                                      <p:to>
                                        <p:strVal val="visible"/>
                                      </p:to>
                                    </p:set>
                                    <p:animEffect transition="in" filter="wipe(up)">
                                      <p:cBhvr>
                                        <p:cTn id="44" dur="500"/>
                                        <p:tgtEl>
                                          <p:spTgt spid="65"/>
                                        </p:tgtEl>
                                      </p:cBhvr>
                                    </p:animEffect>
                                  </p:childTnLst>
                                </p:cTn>
                              </p:par>
                              <p:par>
                                <p:cTn id="45" presetID="22" presetClass="entr" presetSubtype="1" fill="hold" grpId="0" nodeType="withEffect">
                                  <p:stCondLst>
                                    <p:cond delay="0"/>
                                  </p:stCondLst>
                                  <p:childTnLst>
                                    <p:set>
                                      <p:cBhvr>
                                        <p:cTn id="46" dur="1" fill="hold">
                                          <p:stCondLst>
                                            <p:cond delay="0"/>
                                          </p:stCondLst>
                                        </p:cTn>
                                        <p:tgtEl>
                                          <p:spTgt spid="66"/>
                                        </p:tgtEl>
                                        <p:attrNameLst>
                                          <p:attrName>style.visibility</p:attrName>
                                        </p:attrNameLst>
                                      </p:cBhvr>
                                      <p:to>
                                        <p:strVal val="visible"/>
                                      </p:to>
                                    </p:set>
                                    <p:animEffect transition="in" filter="wipe(up)">
                                      <p:cBhvr>
                                        <p:cTn id="47" dur="500"/>
                                        <p:tgtEl>
                                          <p:spTgt spid="66"/>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wipe(left)">
                                      <p:cBhvr>
                                        <p:cTn id="52" dur="500"/>
                                        <p:tgtEl>
                                          <p:spTgt spid="15"/>
                                        </p:tgtEl>
                                      </p:cBhvr>
                                    </p:animEffect>
                                  </p:childTnLst>
                                </p:cTn>
                              </p:par>
                              <p:par>
                                <p:cTn id="53" presetID="22" presetClass="entr" presetSubtype="8" fill="hold" nodeType="with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wipe(left)">
                                      <p:cBhvr>
                                        <p:cTn id="55" dur="500"/>
                                        <p:tgtEl>
                                          <p:spTgt spid="19"/>
                                        </p:tgtEl>
                                      </p:cBhvr>
                                    </p:animEffect>
                                  </p:childTnLst>
                                </p:cTn>
                              </p:par>
                              <p:par>
                                <p:cTn id="56" presetID="22" presetClass="entr" presetSubtype="8" fill="hold" nodeType="with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wipe(left)">
                                      <p:cBhvr>
                                        <p:cTn id="58" dur="500"/>
                                        <p:tgtEl>
                                          <p:spTgt spid="22"/>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nodeType="clickEffect">
                                  <p:stCondLst>
                                    <p:cond delay="0"/>
                                  </p:stCondLst>
                                  <p:childTnLst>
                                    <p:set>
                                      <p:cBhvr>
                                        <p:cTn id="62" dur="1" fill="hold">
                                          <p:stCondLst>
                                            <p:cond delay="0"/>
                                          </p:stCondLst>
                                        </p:cTn>
                                        <p:tgtEl>
                                          <p:spTgt spid="36"/>
                                        </p:tgtEl>
                                        <p:attrNameLst>
                                          <p:attrName>style.visibility</p:attrName>
                                        </p:attrNameLst>
                                      </p:cBhvr>
                                      <p:to>
                                        <p:strVal val="visible"/>
                                      </p:to>
                                    </p:set>
                                    <p:animEffect transition="in" filter="wipe(left)">
                                      <p:cBhvr>
                                        <p:cTn id="63" dur="500"/>
                                        <p:tgtEl>
                                          <p:spTgt spid="3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8" fill="hold" nodeType="clickEffect">
                                  <p:stCondLst>
                                    <p:cond delay="0"/>
                                  </p:stCondLst>
                                  <p:childTnLst>
                                    <p:set>
                                      <p:cBhvr>
                                        <p:cTn id="67" dur="1" fill="hold">
                                          <p:stCondLst>
                                            <p:cond delay="0"/>
                                          </p:stCondLst>
                                        </p:cTn>
                                        <p:tgtEl>
                                          <p:spTgt spid="17"/>
                                        </p:tgtEl>
                                        <p:attrNameLst>
                                          <p:attrName>style.visibility</p:attrName>
                                        </p:attrNameLst>
                                      </p:cBhvr>
                                      <p:to>
                                        <p:strVal val="visible"/>
                                      </p:to>
                                    </p:set>
                                    <p:animEffect transition="in" filter="wipe(left)">
                                      <p:cBhvr>
                                        <p:cTn id="68" dur="500"/>
                                        <p:tgtEl>
                                          <p:spTgt spid="17"/>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2" fill="hold" nodeType="clickEffect">
                                  <p:stCondLst>
                                    <p:cond delay="0"/>
                                  </p:stCondLst>
                                  <p:childTnLst>
                                    <p:set>
                                      <p:cBhvr>
                                        <p:cTn id="72" dur="1" fill="hold">
                                          <p:stCondLst>
                                            <p:cond delay="0"/>
                                          </p:stCondLst>
                                        </p:cTn>
                                        <p:tgtEl>
                                          <p:spTgt spid="34"/>
                                        </p:tgtEl>
                                        <p:attrNameLst>
                                          <p:attrName>style.visibility</p:attrName>
                                        </p:attrNameLst>
                                      </p:cBhvr>
                                      <p:to>
                                        <p:strVal val="visible"/>
                                      </p:to>
                                    </p:set>
                                    <p:animEffect transition="in" filter="wipe(right)">
                                      <p:cBhvr>
                                        <p:cTn id="73" dur="500"/>
                                        <p:tgtEl>
                                          <p:spTgt spid="34"/>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2" fill="hold" nodeType="clickEffect">
                                  <p:stCondLst>
                                    <p:cond delay="0"/>
                                  </p:stCondLst>
                                  <p:childTnLst>
                                    <p:set>
                                      <p:cBhvr>
                                        <p:cTn id="77" dur="1" fill="hold">
                                          <p:stCondLst>
                                            <p:cond delay="0"/>
                                          </p:stCondLst>
                                        </p:cTn>
                                        <p:tgtEl>
                                          <p:spTgt spid="23"/>
                                        </p:tgtEl>
                                        <p:attrNameLst>
                                          <p:attrName>style.visibility</p:attrName>
                                        </p:attrNameLst>
                                      </p:cBhvr>
                                      <p:to>
                                        <p:strVal val="visible"/>
                                      </p:to>
                                    </p:set>
                                    <p:animEffect transition="in" filter="wipe(right)">
                                      <p:cBhvr>
                                        <p:cTn id="78" dur="500"/>
                                        <p:tgtEl>
                                          <p:spTgt spid="23"/>
                                        </p:tgtEl>
                                      </p:cBhvr>
                                    </p:animEffec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74"/>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39"/>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21" presetClass="entr" presetSubtype="1" fill="hold" grpId="0" nodeType="clickEffect">
                                  <p:stCondLst>
                                    <p:cond delay="0"/>
                                  </p:stCondLst>
                                  <p:childTnLst>
                                    <p:set>
                                      <p:cBhvr>
                                        <p:cTn id="90" dur="1" fill="hold">
                                          <p:stCondLst>
                                            <p:cond delay="0"/>
                                          </p:stCondLst>
                                        </p:cTn>
                                        <p:tgtEl>
                                          <p:spTgt spid="71"/>
                                        </p:tgtEl>
                                        <p:attrNameLst>
                                          <p:attrName>style.visibility</p:attrName>
                                        </p:attrNameLst>
                                      </p:cBhvr>
                                      <p:to>
                                        <p:strVal val="visible"/>
                                      </p:to>
                                    </p:set>
                                    <p:animEffect transition="in" filter="wheel(1)">
                                      <p:cBhvr>
                                        <p:cTn id="91" dur="500"/>
                                        <p:tgtEl>
                                          <p:spTgt spid="71"/>
                                        </p:tgtEl>
                                      </p:cBhvr>
                                    </p:animEffect>
                                  </p:childTnLst>
                                </p:cTn>
                              </p:par>
                            </p:childTnLst>
                          </p:cTn>
                        </p:par>
                        <p:par>
                          <p:cTn id="92" fill="hold">
                            <p:stCondLst>
                              <p:cond delay="500"/>
                            </p:stCondLst>
                            <p:childTnLst>
                              <p:par>
                                <p:cTn id="93" presetID="21" presetClass="entr" presetSubtype="1" fill="hold" grpId="0" nodeType="afterEffect">
                                  <p:stCondLst>
                                    <p:cond delay="0"/>
                                  </p:stCondLst>
                                  <p:childTnLst>
                                    <p:set>
                                      <p:cBhvr>
                                        <p:cTn id="94" dur="1" fill="hold">
                                          <p:stCondLst>
                                            <p:cond delay="0"/>
                                          </p:stCondLst>
                                        </p:cTn>
                                        <p:tgtEl>
                                          <p:spTgt spid="72"/>
                                        </p:tgtEl>
                                        <p:attrNameLst>
                                          <p:attrName>style.visibility</p:attrName>
                                        </p:attrNameLst>
                                      </p:cBhvr>
                                      <p:to>
                                        <p:strVal val="visible"/>
                                      </p:to>
                                    </p:set>
                                    <p:animEffect transition="in" filter="wheel(1)">
                                      <p:cBhvr>
                                        <p:cTn id="95" dur="500"/>
                                        <p:tgtEl>
                                          <p:spTgt spid="72"/>
                                        </p:tgtEl>
                                      </p:cBhvr>
                                    </p:animEffect>
                                  </p:childTnLst>
                                </p:cTn>
                              </p:par>
                            </p:childTnLst>
                          </p:cTn>
                        </p:par>
                        <p:par>
                          <p:cTn id="96" fill="hold">
                            <p:stCondLst>
                              <p:cond delay="1000"/>
                            </p:stCondLst>
                            <p:childTnLst>
                              <p:par>
                                <p:cTn id="97" presetID="21" presetClass="entr" presetSubtype="1" fill="hold" grpId="0" nodeType="afterEffect">
                                  <p:stCondLst>
                                    <p:cond delay="0"/>
                                  </p:stCondLst>
                                  <p:childTnLst>
                                    <p:set>
                                      <p:cBhvr>
                                        <p:cTn id="98" dur="1" fill="hold">
                                          <p:stCondLst>
                                            <p:cond delay="0"/>
                                          </p:stCondLst>
                                        </p:cTn>
                                        <p:tgtEl>
                                          <p:spTgt spid="73"/>
                                        </p:tgtEl>
                                        <p:attrNameLst>
                                          <p:attrName>style.visibility</p:attrName>
                                        </p:attrNameLst>
                                      </p:cBhvr>
                                      <p:to>
                                        <p:strVal val="visible"/>
                                      </p:to>
                                    </p:set>
                                    <p:animEffect transition="in" filter="wheel(1)">
                                      <p:cBhvr>
                                        <p:cTn id="99" dur="500"/>
                                        <p:tgtEl>
                                          <p:spTgt spid="73"/>
                                        </p:tgtEl>
                                      </p:cBhvr>
                                    </p:animEffect>
                                  </p:childTnLst>
                                </p:cTn>
                              </p:par>
                            </p:childTnLst>
                          </p:cTn>
                        </p:par>
                      </p:childTnLst>
                    </p:cTn>
                  </p:par>
                  <p:par>
                    <p:cTn id="100" fill="hold">
                      <p:stCondLst>
                        <p:cond delay="indefinite"/>
                      </p:stCondLst>
                      <p:childTnLst>
                        <p:par>
                          <p:cTn id="101" fill="hold">
                            <p:stCondLst>
                              <p:cond delay="0"/>
                            </p:stCondLst>
                            <p:childTnLst>
                              <p:par>
                                <p:cTn id="102" presetID="22" presetClass="entr" presetSubtype="2" fill="hold" nodeType="clickEffect">
                                  <p:stCondLst>
                                    <p:cond delay="0"/>
                                  </p:stCondLst>
                                  <p:childTnLst>
                                    <p:set>
                                      <p:cBhvr>
                                        <p:cTn id="103" dur="1" fill="hold">
                                          <p:stCondLst>
                                            <p:cond delay="0"/>
                                          </p:stCondLst>
                                        </p:cTn>
                                        <p:tgtEl>
                                          <p:spTgt spid="51"/>
                                        </p:tgtEl>
                                        <p:attrNameLst>
                                          <p:attrName>style.visibility</p:attrName>
                                        </p:attrNameLst>
                                      </p:cBhvr>
                                      <p:to>
                                        <p:strVal val="visible"/>
                                      </p:to>
                                    </p:set>
                                    <p:animEffect transition="in" filter="wipe(right)">
                                      <p:cBhvr>
                                        <p:cTn id="104" dur="500"/>
                                        <p:tgtEl>
                                          <p:spTgt spid="51"/>
                                        </p:tgtEl>
                                      </p:cBhvr>
                                    </p:animEffect>
                                  </p:childTnLst>
                                </p:cTn>
                              </p:par>
                              <p:par>
                                <p:cTn id="105" presetID="22" presetClass="entr" presetSubtype="2" fill="hold" nodeType="withEffect">
                                  <p:stCondLst>
                                    <p:cond delay="0"/>
                                  </p:stCondLst>
                                  <p:childTnLst>
                                    <p:set>
                                      <p:cBhvr>
                                        <p:cTn id="106" dur="1" fill="hold">
                                          <p:stCondLst>
                                            <p:cond delay="0"/>
                                          </p:stCondLst>
                                        </p:cTn>
                                        <p:tgtEl>
                                          <p:spTgt spid="55"/>
                                        </p:tgtEl>
                                        <p:attrNameLst>
                                          <p:attrName>style.visibility</p:attrName>
                                        </p:attrNameLst>
                                      </p:cBhvr>
                                      <p:to>
                                        <p:strVal val="visible"/>
                                      </p:to>
                                    </p:set>
                                    <p:animEffect transition="in" filter="wipe(right)">
                                      <p:cBhvr>
                                        <p:cTn id="107" dur="500"/>
                                        <p:tgtEl>
                                          <p:spTgt spid="55"/>
                                        </p:tgtEl>
                                      </p:cBhvr>
                                    </p:animEffect>
                                  </p:childTnLst>
                                </p:cTn>
                              </p:par>
                              <p:par>
                                <p:cTn id="108" presetID="22" presetClass="entr" presetSubtype="2" fill="hold" nodeType="withEffect">
                                  <p:stCondLst>
                                    <p:cond delay="0"/>
                                  </p:stCondLst>
                                  <p:childTnLst>
                                    <p:set>
                                      <p:cBhvr>
                                        <p:cTn id="109" dur="1" fill="hold">
                                          <p:stCondLst>
                                            <p:cond delay="0"/>
                                          </p:stCondLst>
                                        </p:cTn>
                                        <p:tgtEl>
                                          <p:spTgt spid="60"/>
                                        </p:tgtEl>
                                        <p:attrNameLst>
                                          <p:attrName>style.visibility</p:attrName>
                                        </p:attrNameLst>
                                      </p:cBhvr>
                                      <p:to>
                                        <p:strVal val="visible"/>
                                      </p:to>
                                    </p:set>
                                    <p:animEffect transition="in" filter="wipe(right)">
                                      <p:cBhvr>
                                        <p:cTn id="110" dur="500"/>
                                        <p:tgtEl>
                                          <p:spTgt spid="60"/>
                                        </p:tgtEl>
                                      </p:cBhvr>
                                    </p:animEffect>
                                  </p:childTnLst>
                                </p:cTn>
                              </p:par>
                            </p:childTnLst>
                          </p:cTn>
                        </p:par>
                      </p:childTnLst>
                    </p:cTn>
                  </p:par>
                  <p:par>
                    <p:cTn id="111" fill="hold">
                      <p:stCondLst>
                        <p:cond delay="indefinite"/>
                      </p:stCondLst>
                      <p:childTnLst>
                        <p:par>
                          <p:cTn id="112" fill="hold">
                            <p:stCondLst>
                              <p:cond delay="0"/>
                            </p:stCondLst>
                            <p:childTnLst>
                              <p:par>
                                <p:cTn id="113" presetID="22" presetClass="entr" presetSubtype="8" fill="hold" nodeType="clickEffect">
                                  <p:stCondLst>
                                    <p:cond delay="0"/>
                                  </p:stCondLst>
                                  <p:childTnLst>
                                    <p:set>
                                      <p:cBhvr>
                                        <p:cTn id="114" dur="1" fill="hold">
                                          <p:stCondLst>
                                            <p:cond delay="0"/>
                                          </p:stCondLst>
                                        </p:cTn>
                                        <p:tgtEl>
                                          <p:spTgt spid="49"/>
                                        </p:tgtEl>
                                        <p:attrNameLst>
                                          <p:attrName>style.visibility</p:attrName>
                                        </p:attrNameLst>
                                      </p:cBhvr>
                                      <p:to>
                                        <p:strVal val="visible"/>
                                      </p:to>
                                    </p:set>
                                    <p:animEffect transition="in" filter="wipe(left)">
                                      <p:cBhvr>
                                        <p:cTn id="115" dur="500"/>
                                        <p:tgtEl>
                                          <p:spTgt spid="49"/>
                                        </p:tgtEl>
                                      </p:cBhvr>
                                    </p:animEffect>
                                  </p:childTnLst>
                                </p:cTn>
                              </p:par>
                            </p:childTnLst>
                          </p:cTn>
                        </p:par>
                      </p:childTnLst>
                    </p:cTn>
                  </p:par>
                  <p:par>
                    <p:cTn id="116" fill="hold">
                      <p:stCondLst>
                        <p:cond delay="indefinite"/>
                      </p:stCondLst>
                      <p:childTnLst>
                        <p:par>
                          <p:cTn id="117" fill="hold">
                            <p:stCondLst>
                              <p:cond delay="0"/>
                            </p:stCondLst>
                            <p:childTnLst>
                              <p:par>
                                <p:cTn id="118" presetID="22" presetClass="entr" presetSubtype="8" fill="hold" nodeType="clickEffect">
                                  <p:stCondLst>
                                    <p:cond delay="0"/>
                                  </p:stCondLst>
                                  <p:childTnLst>
                                    <p:set>
                                      <p:cBhvr>
                                        <p:cTn id="119" dur="1" fill="hold">
                                          <p:stCondLst>
                                            <p:cond delay="0"/>
                                          </p:stCondLst>
                                        </p:cTn>
                                        <p:tgtEl>
                                          <p:spTgt spid="53"/>
                                        </p:tgtEl>
                                        <p:attrNameLst>
                                          <p:attrName>style.visibility</p:attrName>
                                        </p:attrNameLst>
                                      </p:cBhvr>
                                      <p:to>
                                        <p:strVal val="visible"/>
                                      </p:to>
                                    </p:set>
                                    <p:animEffect transition="in" filter="wipe(left)">
                                      <p:cBhvr>
                                        <p:cTn id="120" dur="500"/>
                                        <p:tgtEl>
                                          <p:spTgt spid="53"/>
                                        </p:tgtEl>
                                      </p:cBhvr>
                                    </p:animEffect>
                                  </p:childTnLst>
                                </p:cTn>
                              </p:par>
                            </p:childTnLst>
                          </p:cTn>
                        </p:par>
                      </p:childTnLst>
                    </p:cTn>
                  </p:par>
                  <p:par>
                    <p:cTn id="121" fill="hold">
                      <p:stCondLst>
                        <p:cond delay="indefinite"/>
                      </p:stCondLst>
                      <p:childTnLst>
                        <p:par>
                          <p:cTn id="122" fill="hold">
                            <p:stCondLst>
                              <p:cond delay="0"/>
                            </p:stCondLst>
                            <p:childTnLst>
                              <p:par>
                                <p:cTn id="123" presetID="22" presetClass="entr" presetSubtype="2" fill="hold" nodeType="clickEffect">
                                  <p:stCondLst>
                                    <p:cond delay="0"/>
                                  </p:stCondLst>
                                  <p:childTnLst>
                                    <p:set>
                                      <p:cBhvr>
                                        <p:cTn id="124" dur="1" fill="hold">
                                          <p:stCondLst>
                                            <p:cond delay="0"/>
                                          </p:stCondLst>
                                        </p:cTn>
                                        <p:tgtEl>
                                          <p:spTgt spid="57"/>
                                        </p:tgtEl>
                                        <p:attrNameLst>
                                          <p:attrName>style.visibility</p:attrName>
                                        </p:attrNameLst>
                                      </p:cBhvr>
                                      <p:to>
                                        <p:strVal val="visible"/>
                                      </p:to>
                                    </p:set>
                                    <p:animEffect transition="in" filter="wipe(right)">
                                      <p:cBhvr>
                                        <p:cTn id="125" dur="500"/>
                                        <p:tgtEl>
                                          <p:spTgt spid="57"/>
                                        </p:tgtEl>
                                      </p:cBhvr>
                                    </p:animEffect>
                                  </p:childTnLst>
                                </p:cTn>
                              </p:par>
                            </p:childTnLst>
                          </p:cTn>
                        </p:par>
                      </p:childTnLst>
                    </p:cTn>
                  </p:par>
                  <p:par>
                    <p:cTn id="126" fill="hold">
                      <p:stCondLst>
                        <p:cond delay="indefinite"/>
                      </p:stCondLst>
                      <p:childTnLst>
                        <p:par>
                          <p:cTn id="127" fill="hold">
                            <p:stCondLst>
                              <p:cond delay="0"/>
                            </p:stCondLst>
                            <p:childTnLst>
                              <p:par>
                                <p:cTn id="128" presetID="22" presetClass="entr" presetSubtype="2" fill="hold" nodeType="clickEffect">
                                  <p:stCondLst>
                                    <p:cond delay="0"/>
                                  </p:stCondLst>
                                  <p:childTnLst>
                                    <p:set>
                                      <p:cBhvr>
                                        <p:cTn id="129" dur="1" fill="hold">
                                          <p:stCondLst>
                                            <p:cond delay="0"/>
                                          </p:stCondLst>
                                        </p:cTn>
                                        <p:tgtEl>
                                          <p:spTgt spid="61"/>
                                        </p:tgtEl>
                                        <p:attrNameLst>
                                          <p:attrName>style.visibility</p:attrName>
                                        </p:attrNameLst>
                                      </p:cBhvr>
                                      <p:to>
                                        <p:strVal val="visible"/>
                                      </p:to>
                                    </p:set>
                                    <p:animEffect transition="in" filter="wipe(right)">
                                      <p:cBhvr>
                                        <p:cTn id="130"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3" grpId="0" animBg="1"/>
      <p:bldP spid="9" grpId="0" animBg="1"/>
      <p:bldP spid="13" grpId="0"/>
      <p:bldP spid="64" grpId="0" animBg="1"/>
      <p:bldP spid="65" grpId="0" animBg="1"/>
      <p:bldP spid="66" grpId="0" animBg="1"/>
      <p:bldP spid="69" grpId="0" animBg="1"/>
      <p:bldP spid="70" grpId="0" animBg="1"/>
      <p:bldP spid="71" grpId="0" animBg="1"/>
      <p:bldP spid="72" grpId="0" animBg="1"/>
      <p:bldP spid="73" grpId="0" animBg="1"/>
      <p:bldP spid="74" grpId="0" animBg="1"/>
      <p:bldP spid="75" grpId="0"/>
      <p:bldP spid="76" grpId="0"/>
      <p:bldP spid="7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Possible Readable Layouts</a:t>
            </a:r>
            <a:endParaRPr lang="en-US" sz="4800" dirty="0"/>
          </a:p>
        </p:txBody>
      </p:sp>
      <p:sp>
        <p:nvSpPr>
          <p:cNvPr id="3" name="Content Placeholder 2"/>
          <p:cNvSpPr>
            <a:spLocks noGrp="1"/>
          </p:cNvSpPr>
          <p:nvPr>
            <p:ph idx="1"/>
          </p:nvPr>
        </p:nvSpPr>
        <p:spPr/>
        <p:txBody>
          <a:bodyPr/>
          <a:lstStyle/>
          <a:p>
            <a:pPr marL="0" indent="0">
              <a:buNone/>
            </a:pPr>
            <a:r>
              <a:rPr lang="en-US" sz="3600" dirty="0" smtClean="0"/>
              <a:t>“Fields” flow in consistent direction:</a:t>
            </a:r>
          </a:p>
          <a:p>
            <a:pPr lvl="1"/>
            <a:r>
              <a:rPr lang="en-US" sz="3200" dirty="0" smtClean="0"/>
              <a:t>LTR</a:t>
            </a:r>
          </a:p>
          <a:p>
            <a:pPr lvl="1"/>
            <a:r>
              <a:rPr lang="en-US" sz="3200" dirty="0" smtClean="0"/>
              <a:t>RTL</a:t>
            </a:r>
          </a:p>
          <a:p>
            <a:pPr lvl="1"/>
            <a:r>
              <a:rPr lang="en-US" sz="3200" dirty="0" smtClean="0"/>
              <a:t>First strong character</a:t>
            </a:r>
          </a:p>
          <a:p>
            <a:pPr lvl="1"/>
            <a:r>
              <a:rPr lang="en-US" sz="3200" dirty="0" smtClean="0"/>
              <a:t>Paragraph</a:t>
            </a:r>
          </a:p>
          <a:p>
            <a:pPr marL="0" indent="0">
              <a:spcBef>
                <a:spcPts val="1200"/>
              </a:spcBef>
              <a:buNone/>
            </a:pPr>
            <a:r>
              <a:rPr lang="en-US" sz="3200" dirty="0" smtClean="0"/>
              <a:t>User context or predilection may influence preference. Paragraph choice best default.</a:t>
            </a:r>
            <a:endParaRPr lang="en-US" sz="3200" dirty="0"/>
          </a:p>
        </p:txBody>
      </p:sp>
    </p:spTree>
    <p:extLst>
      <p:ext uri="{BB962C8B-B14F-4D97-AF65-F5344CB8AC3E}">
        <p14:creationId xmlns:p14="http://schemas.microsoft.com/office/powerpoint/2010/main" val="4748477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IRI Security</a:t>
            </a:r>
            <a:endParaRPr lang="en-US" dirty="0"/>
          </a:p>
        </p:txBody>
      </p:sp>
      <p:sp>
        <p:nvSpPr>
          <p:cNvPr id="3" name="Content Placeholder 2"/>
          <p:cNvSpPr>
            <a:spLocks noGrp="1"/>
          </p:cNvSpPr>
          <p:nvPr>
            <p:ph idx="1"/>
          </p:nvPr>
        </p:nvSpPr>
        <p:spPr>
          <a:xfrm>
            <a:off x="457200" y="1143000"/>
            <a:ext cx="8229600" cy="4525963"/>
          </a:xfrm>
        </p:spPr>
        <p:txBody>
          <a:bodyPr/>
          <a:lstStyle/>
          <a:p>
            <a:pPr marL="0" indent="0">
              <a:buNone/>
            </a:pPr>
            <a:r>
              <a:rPr lang="en-US" sz="3600" dirty="0" smtClean="0"/>
              <a:t>Domain names can include combinations of text and digits but:</a:t>
            </a:r>
          </a:p>
          <a:p>
            <a:pPr lvl="1"/>
            <a:r>
              <a:rPr lang="en-US" sz="2800" dirty="0" smtClean="0"/>
              <a:t>Don’t allow control characters (ZWJ, RLE, LRE, etc.)</a:t>
            </a:r>
          </a:p>
          <a:p>
            <a:pPr lvl="1"/>
            <a:r>
              <a:rPr lang="en-US" sz="2800" dirty="0" smtClean="0"/>
              <a:t>Digits should be ASCII (30-39)</a:t>
            </a:r>
          </a:p>
          <a:p>
            <a:pPr lvl="1"/>
            <a:r>
              <a:rPr lang="en-US" sz="2800" dirty="0" smtClean="0"/>
              <a:t>Don’t mix LTR and RTL within one component. More secure: don’t mix scripts</a:t>
            </a:r>
          </a:p>
          <a:p>
            <a:pPr lvl="1"/>
            <a:r>
              <a:rPr lang="en-US" sz="2800" dirty="0" smtClean="0"/>
              <a:t>Scheme identifier (http) can stay ASCII</a:t>
            </a:r>
          </a:p>
          <a:p>
            <a:pPr lvl="1"/>
            <a:r>
              <a:rPr lang="en-US" sz="2800" dirty="0" smtClean="0"/>
              <a:t>Restrictions only apply to domain name</a:t>
            </a:r>
          </a:p>
        </p:txBody>
      </p:sp>
    </p:spTree>
    <p:extLst>
      <p:ext uri="{BB962C8B-B14F-4D97-AF65-F5344CB8AC3E}">
        <p14:creationId xmlns:p14="http://schemas.microsoft.com/office/powerpoint/2010/main" val="14575956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pPr marL="0" indent="0" algn="ctr">
              <a:buNone/>
            </a:pPr>
            <a:r>
              <a:rPr lang="en-US" sz="3600" dirty="0" smtClean="0">
                <a:effectLst/>
              </a:rPr>
              <a:t>Possible IRI/Math Implementations</a:t>
            </a:r>
            <a:endParaRPr lang="en-US" sz="3600" dirty="0"/>
          </a:p>
        </p:txBody>
      </p:sp>
      <p:sp>
        <p:nvSpPr>
          <p:cNvPr id="3" name="Content Placeholder 2"/>
          <p:cNvSpPr>
            <a:spLocks noGrp="1"/>
          </p:cNvSpPr>
          <p:nvPr>
            <p:ph idx="1"/>
          </p:nvPr>
        </p:nvSpPr>
        <p:spPr>
          <a:xfrm>
            <a:off x="457200" y="1143000"/>
            <a:ext cx="8229600" cy="4525963"/>
          </a:xfrm>
        </p:spPr>
        <p:txBody>
          <a:bodyPr>
            <a:normAutofit lnSpcReduction="10000"/>
          </a:bodyPr>
          <a:lstStyle/>
          <a:p>
            <a:pPr marL="45720" indent="0">
              <a:buNone/>
            </a:pPr>
            <a:r>
              <a:rPr lang="en-US" dirty="0" smtClean="0"/>
              <a:t>Tailor UBA in two main steps</a:t>
            </a:r>
          </a:p>
          <a:p>
            <a:pPr marL="822960" lvl="1" indent="-457200">
              <a:buClrTx/>
              <a:buSzPct val="120000"/>
              <a:buFont typeface="+mj-lt"/>
              <a:buAutoNum type="arabicPeriod"/>
            </a:pPr>
            <a:r>
              <a:rPr lang="en-US" dirty="0" smtClean="0"/>
              <a:t>Get massaged plain text from range</a:t>
            </a:r>
          </a:p>
          <a:p>
            <a:pPr marL="822960" lvl="1" indent="-457200">
              <a:buClrTx/>
              <a:buSzPct val="120000"/>
              <a:buFont typeface="+mj-lt"/>
              <a:buAutoNum type="arabicPeriod"/>
            </a:pPr>
            <a:r>
              <a:rPr lang="en-US" dirty="0" smtClean="0"/>
              <a:t>Break into set of unidirectional substrings</a:t>
            </a:r>
          </a:p>
          <a:p>
            <a:pPr marL="45720" indent="0">
              <a:spcBef>
                <a:spcPts val="1200"/>
              </a:spcBef>
              <a:buNone/>
            </a:pPr>
            <a:r>
              <a:rPr lang="en-US" dirty="0" smtClean="0"/>
              <a:t>Step </a:t>
            </a:r>
            <a:r>
              <a:rPr lang="en-US" dirty="0" smtClean="0">
                <a:solidFill>
                  <a:schemeClr val="tx1"/>
                </a:solidFill>
              </a:rPr>
              <a:t>1</a:t>
            </a:r>
            <a:r>
              <a:rPr lang="en-US" dirty="0"/>
              <a:t> </a:t>
            </a:r>
            <a:r>
              <a:rPr lang="en-US" dirty="0" smtClean="0"/>
              <a:t>makes math, IRI &amp; other overrides</a:t>
            </a:r>
          </a:p>
          <a:p>
            <a:pPr lvl="1"/>
            <a:r>
              <a:rPr lang="en-US" dirty="0" smtClean="0"/>
              <a:t>For math, all operators (except .,) are replaced by ‘a’/Arabic alef in LTR/RTL math zones</a:t>
            </a:r>
          </a:p>
          <a:p>
            <a:pPr lvl="1"/>
            <a:r>
              <a:rPr lang="en-US" dirty="0" smtClean="0"/>
              <a:t>For IRI’s # . / : ? @ [ ] </a:t>
            </a:r>
            <a:r>
              <a:rPr lang="en-US" dirty="0"/>
              <a:t>are </a:t>
            </a:r>
            <a:r>
              <a:rPr lang="en-US" dirty="0" smtClean="0"/>
              <a:t>replaced </a:t>
            </a:r>
            <a:r>
              <a:rPr lang="en-US" dirty="0"/>
              <a:t>by ‘</a:t>
            </a:r>
            <a:r>
              <a:rPr lang="en-US" dirty="0" smtClean="0"/>
              <a:t>a’/alef for LTR/RTL paragraphs</a:t>
            </a:r>
            <a:endParaRPr lang="en-US" dirty="0"/>
          </a:p>
          <a:p>
            <a:pPr marL="45720" indent="0">
              <a:buNone/>
            </a:pPr>
            <a:r>
              <a:rPr lang="en-US" dirty="0" smtClean="0"/>
              <a:t>Step 2 analyses substrings and assigns embedding levels</a:t>
            </a:r>
          </a:p>
        </p:txBody>
      </p:sp>
    </p:spTree>
    <p:extLst>
      <p:ext uri="{BB962C8B-B14F-4D97-AF65-F5344CB8AC3E}">
        <p14:creationId xmlns:p14="http://schemas.microsoft.com/office/powerpoint/2010/main" val="2157921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IRI’s</a:t>
            </a:r>
            <a:endParaRPr lang="en-US" dirty="0"/>
          </a:p>
        </p:txBody>
      </p:sp>
      <p:sp>
        <p:nvSpPr>
          <p:cNvPr id="3" name="Content Placeholder 2"/>
          <p:cNvSpPr>
            <a:spLocks noGrp="1"/>
          </p:cNvSpPr>
          <p:nvPr>
            <p:ph idx="1"/>
          </p:nvPr>
        </p:nvSpPr>
        <p:spPr/>
        <p:txBody>
          <a:bodyPr/>
          <a:lstStyle/>
          <a:p>
            <a:r>
              <a:rPr lang="en-US" dirty="0" smtClean="0"/>
              <a:t>Scheme IRI: http://..., etc.</a:t>
            </a:r>
          </a:p>
          <a:p>
            <a:r>
              <a:rPr lang="en-US" dirty="0" smtClean="0"/>
              <a:t>Implied scheme: www.unicode.org</a:t>
            </a:r>
          </a:p>
          <a:p>
            <a:r>
              <a:rPr lang="en-US" dirty="0" smtClean="0"/>
              <a:t>File paths</a:t>
            </a:r>
          </a:p>
          <a:p>
            <a:pPr lvl="1"/>
            <a:r>
              <a:rPr lang="en-US" dirty="0" smtClean="0">
                <a:hlinkClick r:id="rId2" action="ppaction://hlinkfile"/>
              </a:rPr>
              <a:t>\\word\richedit2\murrays\reitp2.exe</a:t>
            </a:r>
            <a:endParaRPr lang="en-US" dirty="0" smtClean="0"/>
          </a:p>
          <a:p>
            <a:pPr lvl="1"/>
            <a:r>
              <a:rPr lang="en-US" dirty="0" smtClean="0"/>
              <a:t>d:\windows\system32\msftedit.dll</a:t>
            </a:r>
          </a:p>
          <a:p>
            <a:r>
              <a:rPr lang="en-US" dirty="0" smtClean="0"/>
              <a:t>Email addresses </a:t>
            </a:r>
            <a:r>
              <a:rPr lang="en-US" dirty="0" smtClean="0">
                <a:hlinkClick r:id="rId3"/>
              </a:rPr>
              <a:t>murrays@microsoft.com</a:t>
            </a:r>
            <a:endParaRPr lang="en-US" dirty="0" smtClean="0"/>
          </a:p>
          <a:p>
            <a:r>
              <a:rPr lang="en-US" dirty="0" smtClean="0"/>
              <a:t>Phone numbers 1-425-706-8080</a:t>
            </a:r>
            <a:endParaRPr lang="en-US" dirty="0"/>
          </a:p>
          <a:p>
            <a:pPr marL="0" indent="0">
              <a:spcBef>
                <a:spcPts val="1200"/>
              </a:spcBef>
              <a:buNone/>
            </a:pPr>
            <a:r>
              <a:rPr lang="en-US" dirty="0" smtClean="0"/>
              <a:t>Apply </a:t>
            </a:r>
            <a:r>
              <a:rPr lang="en-US" dirty="0" err="1" smtClean="0"/>
              <a:t>dir</a:t>
            </a:r>
            <a:r>
              <a:rPr lang="en-US" dirty="0" smtClean="0"/>
              <a:t> algorithm to all but phone numbers, which are always LTR (</a:t>
            </a:r>
            <a:r>
              <a:rPr lang="en-US" dirty="0" err="1" smtClean="0"/>
              <a:t>N’Kyo</a:t>
            </a:r>
            <a:r>
              <a:rPr lang="en-US" dirty="0" smtClean="0"/>
              <a:t>?)</a:t>
            </a:r>
            <a:endParaRPr lang="en-US" dirty="0"/>
          </a:p>
        </p:txBody>
      </p:sp>
    </p:spTree>
    <p:extLst>
      <p:ext uri="{BB962C8B-B14F-4D97-AF65-F5344CB8AC3E}">
        <p14:creationId xmlns:p14="http://schemas.microsoft.com/office/powerpoint/2010/main" val="3788556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Recognizing IRI’s</a:t>
            </a:r>
            <a:endParaRPr lang="en-US" dirty="0"/>
          </a:p>
        </p:txBody>
      </p:sp>
      <p:sp>
        <p:nvSpPr>
          <p:cNvPr id="3" name="Content Placeholder 2"/>
          <p:cNvSpPr>
            <a:spLocks noGrp="1"/>
          </p:cNvSpPr>
          <p:nvPr>
            <p:ph idx="1"/>
          </p:nvPr>
        </p:nvSpPr>
        <p:spPr/>
        <p:txBody>
          <a:bodyPr/>
          <a:lstStyle/>
          <a:p>
            <a:r>
              <a:rPr lang="en-US" dirty="0" smtClean="0"/>
              <a:t>Recommendations are for text marked as IRI</a:t>
            </a:r>
          </a:p>
          <a:p>
            <a:r>
              <a:rPr lang="en-US" dirty="0" smtClean="0"/>
              <a:t>Question arises, how recognize IRI in plain text?</a:t>
            </a:r>
          </a:p>
          <a:p>
            <a:r>
              <a:rPr lang="en-US" dirty="0" smtClean="0"/>
              <a:t>Programs routinely do it, e.g., Word, RichEdit</a:t>
            </a:r>
          </a:p>
          <a:p>
            <a:r>
              <a:rPr lang="en-US" dirty="0" smtClean="0"/>
              <a:t>Consecutive </a:t>
            </a:r>
            <a:r>
              <a:rPr lang="en-US" dirty="0" err="1" smtClean="0"/>
              <a:t>alphanumerics</a:t>
            </a:r>
            <a:r>
              <a:rPr lang="en-US" dirty="0" smtClean="0"/>
              <a:t> and standard punctuation</a:t>
            </a:r>
          </a:p>
          <a:p>
            <a:r>
              <a:rPr lang="en-US" dirty="0" smtClean="0"/>
              <a:t>Spaces are trickier</a:t>
            </a:r>
          </a:p>
          <a:p>
            <a:r>
              <a:rPr lang="en-US" dirty="0" smtClean="0"/>
              <a:t>Ultimately should offer user override</a:t>
            </a:r>
            <a:endParaRPr lang="en-US" dirty="0"/>
          </a:p>
        </p:txBody>
      </p:sp>
    </p:spTree>
    <p:extLst>
      <p:ext uri="{BB962C8B-B14F-4D97-AF65-F5344CB8AC3E}">
        <p14:creationId xmlns:p14="http://schemas.microsoft.com/office/powerpoint/2010/main" val="38529212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RichEdit </a:t>
            </a:r>
            <a:r>
              <a:rPr lang="en-US" dirty="0" err="1" smtClean="0"/>
              <a:t>AutoLink</a:t>
            </a:r>
            <a:r>
              <a:rPr lang="en-US" dirty="0" smtClean="0"/>
              <a:t> Algorithm</a:t>
            </a:r>
            <a:endParaRPr lang="en-US" dirty="0"/>
          </a:p>
        </p:txBody>
      </p:sp>
      <p:sp>
        <p:nvSpPr>
          <p:cNvPr id="3" name="Content Placeholder 2"/>
          <p:cNvSpPr>
            <a:spLocks noGrp="1"/>
          </p:cNvSpPr>
          <p:nvPr>
            <p:ph idx="1"/>
          </p:nvPr>
        </p:nvSpPr>
        <p:spPr/>
        <p:txBody>
          <a:bodyPr/>
          <a:lstStyle/>
          <a:p>
            <a:pPr marL="0" indent="0">
              <a:buNone/>
            </a:pPr>
            <a:r>
              <a:rPr lang="en-US" dirty="0" smtClean="0"/>
              <a:t>After any change in text, scan and update link character-format effects</a:t>
            </a:r>
          </a:p>
          <a:p>
            <a:r>
              <a:rPr lang="en-US" dirty="0" smtClean="0"/>
              <a:t>Get scan region expanded to white space and observing quotes (“”, &lt;, &gt;), existing effects</a:t>
            </a:r>
          </a:p>
          <a:p>
            <a:r>
              <a:rPr lang="en-US" dirty="0" smtClean="0"/>
              <a:t>Expand to possible link noting the presence of link punctuation characters</a:t>
            </a:r>
          </a:p>
          <a:p>
            <a:r>
              <a:rPr lang="en-US" dirty="0" smtClean="0"/>
              <a:t>Vet the text for enabled link types</a:t>
            </a:r>
          </a:p>
          <a:p>
            <a:r>
              <a:rPr lang="en-US" dirty="0" smtClean="0"/>
              <a:t>Apply and/or remove link formatting</a:t>
            </a:r>
            <a:endParaRPr lang="en-US" dirty="0"/>
          </a:p>
        </p:txBody>
      </p:sp>
    </p:spTree>
    <p:extLst>
      <p:ext uri="{BB962C8B-B14F-4D97-AF65-F5344CB8AC3E}">
        <p14:creationId xmlns:p14="http://schemas.microsoft.com/office/powerpoint/2010/main" val="38032764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lstStyle/>
          <a:p>
            <a:r>
              <a:rPr lang="en-US" dirty="0" smtClean="0"/>
              <a:t>Unicode </a:t>
            </a:r>
            <a:r>
              <a:rPr lang="en-US" dirty="0" err="1" smtClean="0"/>
              <a:t>Bidi</a:t>
            </a:r>
            <a:r>
              <a:rPr lang="en-US" dirty="0" smtClean="0"/>
              <a:t> Algorithm can lead to unreadable or confusing IRIs</a:t>
            </a:r>
          </a:p>
          <a:p>
            <a:r>
              <a:rPr lang="en-US" dirty="0" err="1" smtClean="0"/>
              <a:t>Bidi</a:t>
            </a:r>
            <a:r>
              <a:rPr lang="en-US" dirty="0" smtClean="0"/>
              <a:t> is a tricky area</a:t>
            </a:r>
          </a:p>
          <a:p>
            <a:r>
              <a:rPr lang="en-US" dirty="0" smtClean="0"/>
              <a:t>Add as little complexity as possible</a:t>
            </a:r>
          </a:p>
          <a:p>
            <a:r>
              <a:rPr lang="en-US" dirty="0" smtClean="0"/>
              <a:t>Recommend that IRI layout follow paragraph direction in plain text</a:t>
            </a:r>
          </a:p>
          <a:p>
            <a:r>
              <a:rPr lang="en-US" dirty="0" smtClean="0"/>
              <a:t>Recommend that IRI layout follow the UI direction in address bars</a:t>
            </a:r>
            <a:endParaRPr lang="ar-EG" dirty="0" smtClean="0"/>
          </a:p>
        </p:txBody>
      </p:sp>
    </p:spTree>
    <p:extLst>
      <p:ext uri="{BB962C8B-B14F-4D97-AF65-F5344CB8AC3E}">
        <p14:creationId xmlns:p14="http://schemas.microsoft.com/office/powerpoint/2010/main" val="17771775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a:xfrm>
            <a:off x="457200" y="1447800"/>
            <a:ext cx="8229600" cy="4525963"/>
          </a:xfrm>
        </p:spPr>
        <p:txBody>
          <a:bodyPr>
            <a:normAutofit/>
          </a:bodyPr>
          <a:lstStyle/>
          <a:p>
            <a:r>
              <a:rPr lang="en-US" dirty="0" smtClean="0"/>
              <a:t>IRIs are internationalized URLs</a:t>
            </a:r>
          </a:p>
          <a:p>
            <a:r>
              <a:rPr lang="en-US" dirty="0" smtClean="0"/>
              <a:t>Unicode </a:t>
            </a:r>
            <a:r>
              <a:rPr lang="en-US" dirty="0" err="1" smtClean="0"/>
              <a:t>Bidi</a:t>
            </a:r>
            <a:r>
              <a:rPr lang="en-US" dirty="0" smtClean="0"/>
              <a:t> Algorithm leads to unreadable or confusing </a:t>
            </a:r>
            <a:r>
              <a:rPr lang="en-US" dirty="0" err="1" smtClean="0"/>
              <a:t>Bidi</a:t>
            </a:r>
            <a:r>
              <a:rPr lang="en-US" dirty="0" smtClean="0"/>
              <a:t> IRIs</a:t>
            </a:r>
          </a:p>
          <a:p>
            <a:r>
              <a:rPr lang="en-US" dirty="0" smtClean="0"/>
              <a:t>Illustrate strange layouts</a:t>
            </a:r>
          </a:p>
          <a:p>
            <a:r>
              <a:rPr lang="en-US" dirty="0" smtClean="0"/>
              <a:t>Give possible higher-level solutions</a:t>
            </a:r>
          </a:p>
          <a:p>
            <a:r>
              <a:rPr lang="en-US" dirty="0" smtClean="0"/>
              <a:t>Applies to file paths and email addresses in addition to scheme IRIs</a:t>
            </a:r>
            <a:endParaRPr lang="en-US" dirty="0"/>
          </a:p>
        </p:txBody>
      </p:sp>
    </p:spTree>
    <p:extLst>
      <p:ext uri="{BB962C8B-B14F-4D97-AF65-F5344CB8AC3E}">
        <p14:creationId xmlns:p14="http://schemas.microsoft.com/office/powerpoint/2010/main" val="301538787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the problem?</a:t>
            </a:r>
            <a:endParaRPr lang="en-US" dirty="0"/>
          </a:p>
        </p:txBody>
      </p:sp>
      <p:sp>
        <p:nvSpPr>
          <p:cNvPr id="3" name="Content Placeholder 2"/>
          <p:cNvSpPr>
            <a:spLocks noGrp="1"/>
          </p:cNvSpPr>
          <p:nvPr>
            <p:ph idx="1"/>
          </p:nvPr>
        </p:nvSpPr>
        <p:spPr>
          <a:xfrm>
            <a:off x="457200" y="2755404"/>
            <a:ext cx="4876800" cy="3645399"/>
          </a:xfrm>
        </p:spPr>
        <p:txBody>
          <a:bodyPr/>
          <a:lstStyle/>
          <a:p>
            <a:pPr marL="0" indent="0">
              <a:buNone/>
            </a:pPr>
            <a:r>
              <a:rPr lang="en-US" dirty="0"/>
              <a:t>UBA LTR ¶</a:t>
            </a:r>
            <a:endParaRPr lang="en-US" dirty="0" smtClean="0"/>
          </a:p>
          <a:p>
            <a:pPr marL="0" indent="0">
              <a:buNone/>
            </a:pPr>
            <a:r>
              <a:rPr lang="en-US" dirty="0" smtClean="0"/>
              <a:t>http</a:t>
            </a:r>
            <a:r>
              <a:rPr lang="en-US" dirty="0"/>
              <a:t>:</a:t>
            </a:r>
            <a:r>
              <a:rPr lang="en-US" dirty="0">
                <a:latin typeface="Arial" panose="020B0604020202020204" pitchFamily="34" charset="0"/>
                <a:cs typeface="Arial" panose="020B0604020202020204" pitchFamily="34" charset="0"/>
              </a:rPr>
              <a:t>//</a:t>
            </a:r>
            <a:r>
              <a:rPr lang="ar-EG" dirty="0" smtClean="0"/>
              <a:t>شس.يب.ثق</a:t>
            </a:r>
            <a:r>
              <a:rPr lang="en-US" dirty="0" smtClean="0"/>
              <a:t> </a:t>
            </a:r>
          </a:p>
          <a:p>
            <a:pPr marL="0" indent="0">
              <a:buNone/>
            </a:pPr>
            <a:r>
              <a:rPr lang="en-US" dirty="0" smtClean="0"/>
              <a:t>http</a:t>
            </a:r>
            <a:r>
              <a:rPr lang="en-US" dirty="0"/>
              <a:t>:</a:t>
            </a:r>
            <a:r>
              <a:rPr lang="en-US" dirty="0">
                <a:latin typeface="Arial" panose="020B0604020202020204" pitchFamily="34" charset="0"/>
                <a:cs typeface="Arial" panose="020B0604020202020204" pitchFamily="34" charset="0"/>
              </a:rPr>
              <a:t>//</a:t>
            </a:r>
            <a:r>
              <a:rPr lang="en-US" dirty="0"/>
              <a:t>exchange.</a:t>
            </a:r>
            <a:r>
              <a:rPr lang="ar-EG" dirty="0" smtClean="0"/>
              <a:t>شس.ثق</a:t>
            </a:r>
            <a:endParaRPr lang="en-US" dirty="0" smtClean="0"/>
          </a:p>
          <a:p>
            <a:pPr marL="0" indent="0">
              <a:buNone/>
            </a:pPr>
            <a:endParaRPr lang="en-US" sz="1800" dirty="0"/>
          </a:p>
          <a:p>
            <a:pPr marL="0" indent="0">
              <a:buNone/>
            </a:pPr>
            <a:r>
              <a:rPr lang="en-US" dirty="0" smtClean="0"/>
              <a:t>Readable Order</a:t>
            </a:r>
          </a:p>
          <a:p>
            <a:pPr marL="0" indent="0">
              <a:buNone/>
            </a:pPr>
            <a:r>
              <a:rPr lang="en-US" dirty="0"/>
              <a:t>http:</a:t>
            </a:r>
            <a:r>
              <a:rPr lang="en-US" dirty="0">
                <a:latin typeface="Arial" panose="020B0604020202020204" pitchFamily="34" charset="0"/>
                <a:cs typeface="Arial" panose="020B0604020202020204" pitchFamily="34" charset="0"/>
              </a:rPr>
              <a:t>//</a:t>
            </a:r>
            <a:r>
              <a:rPr lang="en-US" dirty="0"/>
              <a:t>‍</a:t>
            </a:r>
            <a:r>
              <a:rPr lang="ar-EG" dirty="0"/>
              <a:t>شس</a:t>
            </a:r>
            <a:r>
              <a:rPr lang="en-US" dirty="0"/>
              <a:t>‍</a:t>
            </a:r>
            <a:r>
              <a:rPr lang="ar-EG" dirty="0"/>
              <a:t>يب.</a:t>
            </a:r>
            <a:r>
              <a:rPr lang="en-US" dirty="0"/>
              <a:t>‍.</a:t>
            </a:r>
            <a:r>
              <a:rPr lang="ar-EG" dirty="0"/>
              <a:t>ثق</a:t>
            </a:r>
            <a:r>
              <a:rPr lang="en-US" dirty="0" smtClean="0"/>
              <a:t>‍</a:t>
            </a:r>
          </a:p>
          <a:p>
            <a:pPr marL="0" indent="0">
              <a:buNone/>
            </a:pPr>
            <a:r>
              <a:rPr lang="en-US" dirty="0"/>
              <a:t>http:</a:t>
            </a:r>
            <a:r>
              <a:rPr lang="en-US" dirty="0">
                <a:latin typeface="Arial" panose="020B0604020202020204" pitchFamily="34" charset="0"/>
                <a:cs typeface="Arial" panose="020B0604020202020204" pitchFamily="34" charset="0"/>
              </a:rPr>
              <a:t>//</a:t>
            </a:r>
            <a:r>
              <a:rPr lang="en-US" dirty="0"/>
              <a:t>exchange</a:t>
            </a:r>
            <a:r>
              <a:rPr lang="ar-EG" dirty="0"/>
              <a:t>شس.</a:t>
            </a:r>
            <a:r>
              <a:rPr lang="en-US" dirty="0"/>
              <a:t>‍.</a:t>
            </a:r>
            <a:r>
              <a:rPr lang="ar-EG" dirty="0"/>
              <a:t>ثق</a:t>
            </a:r>
            <a:r>
              <a:rPr lang="en-US" dirty="0"/>
              <a:t>‍</a:t>
            </a:r>
          </a:p>
          <a:p>
            <a:pPr marL="0" indent="0">
              <a:buNone/>
            </a:pPr>
            <a:endParaRPr lang="en-US" dirty="0" smtClean="0"/>
          </a:p>
        </p:txBody>
      </p:sp>
      <p:sp>
        <p:nvSpPr>
          <p:cNvPr id="4" name="Content Placeholder 2"/>
          <p:cNvSpPr txBox="1">
            <a:spLocks/>
          </p:cNvSpPr>
          <p:nvPr/>
        </p:nvSpPr>
        <p:spPr bwMode="auto">
          <a:xfrm>
            <a:off x="4038602" y="2755404"/>
            <a:ext cx="4611975" cy="521348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a:lstStyle>
          <a:p>
            <a:pPr marL="0" indent="0" algn="r" rtl="1">
              <a:buClr>
                <a:srgbClr val="70A0D0"/>
              </a:buClr>
              <a:buNone/>
            </a:pPr>
            <a:r>
              <a:rPr lang="en-US" dirty="0">
                <a:solidFill>
                  <a:srgbClr val="FFFFFF"/>
                </a:solidFill>
                <a:cs typeface="Arial" panose="020B0604020202020204" pitchFamily="34" charset="0"/>
              </a:rPr>
              <a:t>UBA RTL ¶</a:t>
            </a:r>
            <a:endParaRPr lang="en-US" kern="0" dirty="0">
              <a:solidFill>
                <a:srgbClr val="FFFFFF"/>
              </a:solidFill>
              <a:cs typeface="Arial" panose="020B0604020202020204" pitchFamily="34" charset="0"/>
            </a:endParaRPr>
          </a:p>
          <a:p>
            <a:pPr marL="0" indent="0" algn="r" rtl="1">
              <a:buClr>
                <a:srgbClr val="70A0D0"/>
              </a:buClr>
              <a:buNone/>
            </a:pPr>
            <a:r>
              <a:rPr lang="en-US" kern="0" dirty="0">
                <a:solidFill>
                  <a:srgbClr val="FFFFFF"/>
                </a:solidFill>
                <a:cs typeface="Arial" panose="020B0604020202020204" pitchFamily="34" charset="0"/>
              </a:rPr>
              <a:t>http</a:t>
            </a:r>
            <a:r>
              <a:rPr lang="ar-SA" kern="0" dirty="0">
                <a:solidFill>
                  <a:srgbClr val="FFFFFF"/>
                </a:solidFill>
                <a:cs typeface="Arial" panose="020B0604020202020204" pitchFamily="34" charset="0"/>
              </a:rPr>
              <a:t>://</a:t>
            </a:r>
            <a:r>
              <a:rPr lang="ar-EG" kern="0" dirty="0">
                <a:solidFill>
                  <a:srgbClr val="FFFFFF"/>
                </a:solidFill>
                <a:cs typeface="Arial" panose="020B0604020202020204" pitchFamily="34" charset="0"/>
              </a:rPr>
              <a:t>شس.يب.ثق</a:t>
            </a:r>
            <a:endParaRPr lang="en-US" kern="0" dirty="0">
              <a:solidFill>
                <a:srgbClr val="FFFFFF"/>
              </a:solidFill>
              <a:cs typeface="Arial" panose="020B0604020202020204" pitchFamily="34" charset="0"/>
            </a:endParaRPr>
          </a:p>
          <a:p>
            <a:pPr marL="0" indent="0" algn="r" rtl="1">
              <a:buClr>
                <a:srgbClr val="70A0D0"/>
              </a:buClr>
              <a:buNone/>
            </a:pPr>
            <a:r>
              <a:rPr lang="en-US" kern="0" dirty="0">
                <a:solidFill>
                  <a:srgbClr val="FFFFFF"/>
                </a:solidFill>
                <a:cs typeface="Arial" panose="020B0604020202020204" pitchFamily="34" charset="0"/>
              </a:rPr>
              <a:t>http:</a:t>
            </a:r>
            <a:r>
              <a:rPr lang="en-US" kern="0" dirty="0">
                <a:solidFill>
                  <a:srgbClr val="FFFFFF"/>
                </a:solidFill>
                <a:latin typeface="Arial" panose="020B0604020202020204" pitchFamily="34" charset="0"/>
                <a:cs typeface="Arial" panose="020B0604020202020204" pitchFamily="34" charset="0"/>
              </a:rPr>
              <a:t>//</a:t>
            </a:r>
            <a:r>
              <a:rPr lang="en-US" kern="0" dirty="0">
                <a:solidFill>
                  <a:srgbClr val="FFFFFF"/>
                </a:solidFill>
                <a:cs typeface="Arial" panose="020B0604020202020204" pitchFamily="34" charset="0"/>
              </a:rPr>
              <a:t>exchange</a:t>
            </a:r>
            <a:r>
              <a:rPr lang="ar-EG" kern="0" dirty="0">
                <a:solidFill>
                  <a:srgbClr val="FFFFFF"/>
                </a:solidFill>
                <a:cs typeface="Arial" panose="020B0604020202020204" pitchFamily="34" charset="0"/>
              </a:rPr>
              <a:t>.شس.ثق</a:t>
            </a:r>
            <a:endParaRPr lang="en-US" kern="0" dirty="0">
              <a:solidFill>
                <a:srgbClr val="FFFFFF"/>
              </a:solidFill>
              <a:cs typeface="Arial" panose="020B0604020202020204" pitchFamily="34" charset="0"/>
            </a:endParaRPr>
          </a:p>
          <a:p>
            <a:pPr marL="0" indent="0">
              <a:buClr>
                <a:srgbClr val="70A0D0"/>
              </a:buClr>
              <a:buNone/>
            </a:pPr>
            <a:endParaRPr lang="en-US" sz="1800" kern="0" dirty="0">
              <a:solidFill>
                <a:srgbClr val="FFFFFF"/>
              </a:solidFill>
              <a:cs typeface="Arial" panose="020B0604020202020204" pitchFamily="34" charset="0"/>
            </a:endParaRPr>
          </a:p>
          <a:p>
            <a:pPr marL="0" indent="0">
              <a:buClr>
                <a:srgbClr val="70A0D0"/>
              </a:buClr>
              <a:buNone/>
            </a:pPr>
            <a:endParaRPr lang="en-US" kern="0" dirty="0">
              <a:solidFill>
                <a:srgbClr val="FFFFFF"/>
              </a:solidFill>
              <a:cs typeface="Arial" panose="020B0604020202020204" pitchFamily="34" charset="0"/>
            </a:endParaRPr>
          </a:p>
          <a:p>
            <a:pPr marL="0" indent="0" algn="r" rtl="1">
              <a:buClr>
                <a:srgbClr val="70A0D0"/>
              </a:buClr>
              <a:buNone/>
            </a:pPr>
            <a:r>
              <a:rPr lang="en-US" kern="0" dirty="0">
                <a:solidFill>
                  <a:srgbClr val="FFFFFF"/>
                </a:solidFill>
                <a:cs typeface="Arial" panose="020B0604020202020204" pitchFamily="34" charset="0"/>
              </a:rPr>
              <a:t>http</a:t>
            </a:r>
            <a:r>
              <a:rPr lang="ar-SA" kern="0" dirty="0">
                <a:solidFill>
                  <a:srgbClr val="FFFFFF"/>
                </a:solidFill>
                <a:cs typeface="Arial" panose="020B0604020202020204" pitchFamily="34" charset="0"/>
              </a:rPr>
              <a:t>://</a:t>
            </a:r>
            <a:r>
              <a:rPr lang="ar-EG" kern="0" dirty="0">
                <a:solidFill>
                  <a:srgbClr val="FFFFFF"/>
                </a:solidFill>
                <a:cs typeface="Arial" panose="020B0604020202020204" pitchFamily="34" charset="0"/>
              </a:rPr>
              <a:t>شس.يب.ثق</a:t>
            </a:r>
            <a:endParaRPr lang="en-US" kern="0" dirty="0">
              <a:solidFill>
                <a:srgbClr val="FFFFFF"/>
              </a:solidFill>
              <a:cs typeface="Arial" panose="020B0604020202020204" pitchFamily="34" charset="0"/>
            </a:endParaRPr>
          </a:p>
          <a:p>
            <a:pPr marL="0" indent="0" algn="r" rtl="1">
              <a:buClr>
                <a:srgbClr val="70A0D0"/>
              </a:buClr>
              <a:buNone/>
            </a:pPr>
            <a:r>
              <a:rPr lang="en-US" kern="0" dirty="0">
                <a:solidFill>
                  <a:srgbClr val="FFFFFF"/>
                </a:solidFill>
                <a:cs typeface="Arial" panose="020B0604020202020204" pitchFamily="34" charset="0"/>
              </a:rPr>
              <a:t>exchange</a:t>
            </a:r>
            <a:r>
              <a:rPr lang="en-US" kern="0" dirty="0">
                <a:solidFill>
                  <a:srgbClr val="FFFFFF"/>
                </a:solidFill>
                <a:latin typeface="Arial" panose="020B0604020202020204" pitchFamily="34" charset="0"/>
                <a:cs typeface="Arial" panose="020B0604020202020204" pitchFamily="34" charset="0"/>
              </a:rPr>
              <a:t>//</a:t>
            </a:r>
            <a:r>
              <a:rPr lang="en-US" kern="0" dirty="0">
                <a:solidFill>
                  <a:srgbClr val="FFFFFF"/>
                </a:solidFill>
                <a:cs typeface="Arial" panose="020B0604020202020204" pitchFamily="34" charset="0"/>
              </a:rPr>
              <a:t>:http</a:t>
            </a:r>
            <a:r>
              <a:rPr lang="ar-EG" kern="0" dirty="0">
                <a:solidFill>
                  <a:srgbClr val="FFFFFF"/>
                </a:solidFill>
                <a:cs typeface="Arial" panose="020B0604020202020204" pitchFamily="34" charset="0"/>
              </a:rPr>
              <a:t>.شس.ثق</a:t>
            </a:r>
            <a:endParaRPr lang="en-US" kern="0" dirty="0">
              <a:solidFill>
                <a:srgbClr val="FFFFFF"/>
              </a:solidFill>
              <a:cs typeface="Arial" panose="020B0604020202020204" pitchFamily="34" charset="0"/>
            </a:endParaRPr>
          </a:p>
          <a:p>
            <a:pPr marL="0" indent="0" algn="r" rtl="1">
              <a:buClr>
                <a:srgbClr val="70A0D0"/>
              </a:buClr>
              <a:buNone/>
            </a:pPr>
            <a:endParaRPr lang="en-US" kern="0" dirty="0">
              <a:solidFill>
                <a:srgbClr val="FFFFFF"/>
              </a:solidFill>
              <a:cs typeface="Arial" panose="020B0604020202020204" pitchFamily="34" charset="0"/>
            </a:endParaRPr>
          </a:p>
        </p:txBody>
      </p:sp>
      <p:sp>
        <p:nvSpPr>
          <p:cNvPr id="6" name="TextBox 5"/>
          <p:cNvSpPr txBox="1"/>
          <p:nvPr/>
        </p:nvSpPr>
        <p:spPr>
          <a:xfrm>
            <a:off x="457200" y="1569505"/>
            <a:ext cx="4343400" cy="369332"/>
          </a:xfrm>
          <a:prstGeom prst="rect">
            <a:avLst/>
          </a:prstGeom>
          <a:noFill/>
        </p:spPr>
        <p:txBody>
          <a:bodyPr wrap="square" rtlCol="0">
            <a:spAutoFit/>
          </a:bodyPr>
          <a:lstStyle/>
          <a:p>
            <a:endParaRPr lang="en-US" dirty="0">
              <a:solidFill>
                <a:srgbClr val="FFFFFF"/>
              </a:solidFill>
            </a:endParaRPr>
          </a:p>
        </p:txBody>
      </p:sp>
      <p:sp>
        <p:nvSpPr>
          <p:cNvPr id="7" name="Content Placeholder 2"/>
          <p:cNvSpPr txBox="1">
            <a:spLocks/>
          </p:cNvSpPr>
          <p:nvPr/>
        </p:nvSpPr>
        <p:spPr bwMode="auto">
          <a:xfrm>
            <a:off x="457201" y="1325367"/>
            <a:ext cx="8364877" cy="14300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a:lstStyle>
          <a:p>
            <a:pPr marL="0" indent="0">
              <a:buNone/>
            </a:pPr>
            <a:r>
              <a:rPr lang="en-US" kern="0" dirty="0"/>
              <a:t>“Logical” Order*</a:t>
            </a:r>
          </a:p>
          <a:p>
            <a:pPr marL="0" indent="0">
              <a:buNone/>
            </a:pPr>
            <a:r>
              <a:rPr lang="en-US" kern="0" dirty="0"/>
              <a:t>http:</a:t>
            </a:r>
            <a:r>
              <a:rPr lang="en-US" kern="0" dirty="0">
                <a:latin typeface="Arial" panose="020B0604020202020204" pitchFamily="34" charset="0"/>
                <a:cs typeface="Arial" panose="020B0604020202020204" pitchFamily="34" charset="0"/>
              </a:rPr>
              <a:t>//</a:t>
            </a:r>
            <a:r>
              <a:rPr lang="en-US" kern="0" dirty="0"/>
              <a:t>‍</a:t>
            </a:r>
            <a:r>
              <a:rPr lang="ar-EG" kern="0" dirty="0"/>
              <a:t>شس</a:t>
            </a:r>
            <a:r>
              <a:rPr lang="en-US" kern="0" dirty="0"/>
              <a:t>‍</a:t>
            </a:r>
            <a:r>
              <a:rPr lang="ar-EG" kern="0" dirty="0"/>
              <a:t>يب.</a:t>
            </a:r>
            <a:r>
              <a:rPr lang="en-US" kern="0" dirty="0"/>
              <a:t>‍.</a:t>
            </a:r>
            <a:r>
              <a:rPr lang="ar-EG" kern="0" dirty="0"/>
              <a:t>ثق</a:t>
            </a:r>
            <a:r>
              <a:rPr lang="en-US" kern="0" dirty="0"/>
              <a:t>‍ 		   </a:t>
            </a:r>
            <a:r>
              <a:rPr lang="en-US" dirty="0"/>
              <a:t>http:</a:t>
            </a:r>
            <a:r>
              <a:rPr lang="en-US" dirty="0">
                <a:latin typeface="Arial" panose="020B0604020202020204" pitchFamily="34" charset="0"/>
                <a:cs typeface="Arial" panose="020B0604020202020204" pitchFamily="34" charset="0"/>
              </a:rPr>
              <a:t>//</a:t>
            </a:r>
            <a:r>
              <a:rPr lang="en-US" dirty="0"/>
              <a:t>exchange</a:t>
            </a:r>
            <a:r>
              <a:rPr lang="ar-EG" dirty="0"/>
              <a:t>شس.</a:t>
            </a:r>
            <a:r>
              <a:rPr lang="en-US" dirty="0"/>
              <a:t>‍.</a:t>
            </a:r>
            <a:r>
              <a:rPr lang="ar-EG" dirty="0"/>
              <a:t>ثق</a:t>
            </a:r>
            <a:r>
              <a:rPr lang="en-US" dirty="0"/>
              <a:t>‍</a:t>
            </a:r>
            <a:endParaRPr lang="en-US" kern="0" dirty="0"/>
          </a:p>
          <a:p>
            <a:pPr marL="0" indent="0">
              <a:buNone/>
            </a:pPr>
            <a:endParaRPr lang="en-US" kern="0" dirty="0"/>
          </a:p>
        </p:txBody>
      </p:sp>
    </p:spTree>
    <p:extLst>
      <p:ext uri="{BB962C8B-B14F-4D97-AF65-F5344CB8AC3E}">
        <p14:creationId xmlns:p14="http://schemas.microsoft.com/office/powerpoint/2010/main" val="38645094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Quick </a:t>
            </a:r>
            <a:r>
              <a:rPr lang="en-US" dirty="0" err="1"/>
              <a:t>Bidi</a:t>
            </a:r>
            <a:r>
              <a:rPr lang="en-US" dirty="0"/>
              <a:t> Intro</a:t>
            </a:r>
          </a:p>
        </p:txBody>
      </p:sp>
      <p:sp>
        <p:nvSpPr>
          <p:cNvPr id="3" name="Content Placeholder 2"/>
          <p:cNvSpPr>
            <a:spLocks noGrp="1"/>
          </p:cNvSpPr>
          <p:nvPr>
            <p:ph type="body" idx="1"/>
          </p:nvPr>
        </p:nvSpPr>
        <p:spPr>
          <a:xfrm>
            <a:off x="457200" y="1447800"/>
            <a:ext cx="8229600" cy="4525963"/>
          </a:xfrm>
        </p:spPr>
        <p:txBody>
          <a:bodyPr>
            <a:normAutofit fontScale="85000" lnSpcReduction="20000"/>
          </a:bodyPr>
          <a:lstStyle/>
          <a:p>
            <a:pPr>
              <a:spcBef>
                <a:spcPts val="0"/>
              </a:spcBef>
              <a:spcAft>
                <a:spcPts val="1200"/>
              </a:spcAft>
            </a:pPr>
            <a:r>
              <a:rPr lang="en-US" dirty="0"/>
              <a:t>Hebrew/Arabic text is normally displayed right-to-left (</a:t>
            </a:r>
            <a:r>
              <a:rPr lang="en-US" dirty="0" smtClean="0"/>
              <a:t>RTL</a:t>
            </a:r>
            <a:r>
              <a:rPr lang="en-US" dirty="0"/>
              <a:t>)</a:t>
            </a:r>
          </a:p>
          <a:p>
            <a:pPr>
              <a:spcBef>
                <a:spcPts val="0"/>
              </a:spcBef>
              <a:spcAft>
                <a:spcPts val="1200"/>
              </a:spcAft>
            </a:pPr>
            <a:r>
              <a:rPr lang="en-US" dirty="0"/>
              <a:t>Even pure Hebrew &amp; pure Arabic (no foreign words) can contain bidirectional text</a:t>
            </a:r>
          </a:p>
          <a:p>
            <a:pPr>
              <a:spcBef>
                <a:spcPts val="0"/>
              </a:spcBef>
              <a:spcAft>
                <a:spcPts val="1200"/>
              </a:spcAft>
            </a:pPr>
            <a:r>
              <a:rPr lang="en-US" dirty="0"/>
              <a:t>Digits are always displayed “left to right” (</a:t>
            </a:r>
            <a:r>
              <a:rPr lang="en-US" dirty="0" smtClean="0"/>
              <a:t>LTR) except for </a:t>
            </a:r>
            <a:r>
              <a:rPr lang="en-US" dirty="0" err="1" smtClean="0"/>
              <a:t>N’Ko</a:t>
            </a:r>
            <a:endParaRPr lang="en-US" dirty="0" smtClean="0"/>
          </a:p>
          <a:p>
            <a:pPr>
              <a:spcBef>
                <a:spcPts val="0"/>
              </a:spcBef>
              <a:spcAft>
                <a:spcPts val="1200"/>
              </a:spcAft>
            </a:pPr>
            <a:r>
              <a:rPr lang="en-US" dirty="0" smtClean="0"/>
              <a:t>Neutral characters can be displayed LTR or RTL</a:t>
            </a:r>
          </a:p>
          <a:p>
            <a:pPr>
              <a:spcBef>
                <a:spcPts val="0"/>
              </a:spcBef>
              <a:spcAft>
                <a:spcPts val="1200"/>
              </a:spcAft>
            </a:pPr>
            <a:r>
              <a:rPr lang="en-US" dirty="0" smtClean="0"/>
              <a:t>Unicode </a:t>
            </a:r>
            <a:r>
              <a:rPr lang="en-US" dirty="0" err="1" smtClean="0"/>
              <a:t>Bidi</a:t>
            </a:r>
            <a:r>
              <a:rPr lang="en-US" dirty="0" smtClean="0"/>
              <a:t> Algorithm (UBA) specifies the classifications of Unicode characters and their visual layout</a:t>
            </a:r>
          </a:p>
          <a:p>
            <a:pPr>
              <a:spcBef>
                <a:spcPts val="0"/>
              </a:spcBef>
              <a:spcAft>
                <a:spcPts val="1200"/>
              </a:spcAft>
            </a:pPr>
            <a:r>
              <a:rPr lang="en-US" dirty="0" smtClean="0"/>
              <a:t>IRIs with schemes like http have LTR</a:t>
            </a:r>
          </a:p>
        </p:txBody>
      </p:sp>
    </p:spTree>
    <p:extLst>
      <p:ext uri="{BB962C8B-B14F-4D97-AF65-F5344CB8AC3E}">
        <p14:creationId xmlns:p14="http://schemas.microsoft.com/office/powerpoint/2010/main" val="9613296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Plain text UBA behavior</a:t>
            </a:r>
            <a:endParaRPr lang="en-US" dirty="0"/>
          </a:p>
        </p:txBody>
      </p:sp>
      <p:sp>
        <p:nvSpPr>
          <p:cNvPr id="3" name="Content Placeholder 2"/>
          <p:cNvSpPr>
            <a:spLocks noGrp="1"/>
          </p:cNvSpPr>
          <p:nvPr>
            <p:ph type="body" idx="1"/>
          </p:nvPr>
        </p:nvSpPr>
        <p:spPr/>
        <p:txBody>
          <a:bodyPr/>
          <a:lstStyle/>
          <a:p>
            <a:r>
              <a:rPr lang="en-US" dirty="0" smtClean="0"/>
              <a:t>Ensures consistent layout across applications and platforms</a:t>
            </a:r>
          </a:p>
          <a:p>
            <a:r>
              <a:rPr lang="en-US" dirty="0" smtClean="0"/>
              <a:t>Hard to author text with mixed RTL, LTR and neutrals</a:t>
            </a:r>
          </a:p>
          <a:p>
            <a:r>
              <a:rPr lang="en-US" dirty="0" smtClean="0"/>
              <a:t>Not optimized for the most common cases (all LTR or all RTL with Neutrals)</a:t>
            </a:r>
          </a:p>
          <a:p>
            <a:r>
              <a:rPr lang="en-US" dirty="0" smtClean="0"/>
              <a:t>Not good for some scenarios, e.g., math, </a:t>
            </a:r>
            <a:r>
              <a:rPr lang="en-US" dirty="0" err="1" smtClean="0"/>
              <a:t>Bidi</a:t>
            </a:r>
            <a:r>
              <a:rPr lang="en-US" dirty="0" smtClean="0"/>
              <a:t> IRIs, rich text</a:t>
            </a:r>
          </a:p>
        </p:txBody>
      </p:sp>
    </p:spTree>
    <p:extLst>
      <p:ext uri="{BB962C8B-B14F-4D97-AF65-F5344CB8AC3E}">
        <p14:creationId xmlns:p14="http://schemas.microsoft.com/office/powerpoint/2010/main" val="4883059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smtClean="0"/>
              <a:t>Unicode: Bidirectional Character Types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86723455"/>
              </p:ext>
            </p:extLst>
          </p:nvPr>
        </p:nvGraphicFramePr>
        <p:xfrm>
          <a:off x="457200" y="1066800"/>
          <a:ext cx="8305800" cy="5549859"/>
        </p:xfrm>
        <a:graphic>
          <a:graphicData uri="http://schemas.openxmlformats.org/drawingml/2006/table">
            <a:tbl>
              <a:tblPr>
                <a:tableStyleId>{69CF1AB2-1976-4502-BF36-3FF5EA218861}</a:tableStyleId>
              </a:tblPr>
              <a:tblGrid>
                <a:gridCol w="914400">
                  <a:extLst>
                    <a:ext uri="{9D8B030D-6E8A-4147-A177-3AD203B41FA5}">
                      <a16:colId xmlns:a16="http://schemas.microsoft.com/office/drawing/2014/main" xmlns="" val="1037784775"/>
                    </a:ext>
                  </a:extLst>
                </a:gridCol>
                <a:gridCol w="685800">
                  <a:extLst>
                    <a:ext uri="{9D8B030D-6E8A-4147-A177-3AD203B41FA5}">
                      <a16:colId xmlns:a16="http://schemas.microsoft.com/office/drawing/2014/main" xmlns="" val="416928652"/>
                    </a:ext>
                  </a:extLst>
                </a:gridCol>
                <a:gridCol w="2286000">
                  <a:extLst>
                    <a:ext uri="{9D8B030D-6E8A-4147-A177-3AD203B41FA5}">
                      <a16:colId xmlns:a16="http://schemas.microsoft.com/office/drawing/2014/main" xmlns="" val="3804977027"/>
                    </a:ext>
                  </a:extLst>
                </a:gridCol>
                <a:gridCol w="4419600">
                  <a:extLst>
                    <a:ext uri="{9D8B030D-6E8A-4147-A177-3AD203B41FA5}">
                      <a16:colId xmlns:a16="http://schemas.microsoft.com/office/drawing/2014/main" xmlns="" val="2931107031"/>
                    </a:ext>
                  </a:extLst>
                </a:gridCol>
              </a:tblGrid>
              <a:tr h="155094">
                <a:tc>
                  <a:txBody>
                    <a:bodyPr/>
                    <a:lstStyle/>
                    <a:p>
                      <a:pPr algn="l"/>
                      <a:r>
                        <a:rPr lang="en-US" sz="1200" dirty="0"/>
                        <a:t>Category</a:t>
                      </a:r>
                    </a:p>
                  </a:txBody>
                  <a:tcPr marL="3523" marR="3523" marT="3523" marB="3523"/>
                </a:tc>
                <a:tc>
                  <a:txBody>
                    <a:bodyPr/>
                    <a:lstStyle/>
                    <a:p>
                      <a:pPr algn="l"/>
                      <a:r>
                        <a:rPr lang="en-US" sz="1200"/>
                        <a:t>Type</a:t>
                      </a:r>
                    </a:p>
                  </a:txBody>
                  <a:tcPr marL="3523" marR="3523" marT="3523" marB="3523"/>
                </a:tc>
                <a:tc>
                  <a:txBody>
                    <a:bodyPr/>
                    <a:lstStyle/>
                    <a:p>
                      <a:pPr algn="l"/>
                      <a:r>
                        <a:rPr lang="en-US" sz="1200"/>
                        <a:t>Description</a:t>
                      </a:r>
                    </a:p>
                  </a:txBody>
                  <a:tcPr marL="3523" marR="3523" marT="3523" marB="3523"/>
                </a:tc>
                <a:tc>
                  <a:txBody>
                    <a:bodyPr/>
                    <a:lstStyle/>
                    <a:p>
                      <a:pPr algn="l"/>
                      <a:r>
                        <a:rPr lang="en-US" sz="1200" smtClean="0"/>
                        <a:t>General Scope</a:t>
                      </a:r>
                      <a:endParaRPr lang="en-US" sz="1200" dirty="0"/>
                    </a:p>
                  </a:txBody>
                  <a:tcPr marL="3523" marR="3523" marT="3523" marB="3523"/>
                </a:tc>
                <a:extLst>
                  <a:ext uri="{0D108BD9-81ED-4DB2-BD59-A6C34878D82A}">
                    <a16:rowId xmlns:a16="http://schemas.microsoft.com/office/drawing/2014/main" xmlns="" val="893850668"/>
                  </a:ext>
                </a:extLst>
              </a:tr>
              <a:tr h="364165">
                <a:tc rowSpan="7">
                  <a:txBody>
                    <a:bodyPr/>
                    <a:lstStyle/>
                    <a:p>
                      <a:pPr algn="ctr"/>
                      <a:r>
                        <a:rPr lang="en-US" sz="1800" dirty="0">
                          <a:solidFill>
                            <a:schemeClr val="accent1">
                              <a:lumMod val="50000"/>
                            </a:schemeClr>
                          </a:solidFill>
                        </a:rPr>
                        <a:t>Strong</a:t>
                      </a:r>
                    </a:p>
                  </a:txBody>
                  <a:tcPr marL="3523" marR="3523" marT="3523" marB="3523" anchor="ctr"/>
                </a:tc>
                <a:tc>
                  <a:txBody>
                    <a:bodyPr/>
                    <a:lstStyle/>
                    <a:p>
                      <a:pPr algn="ctr"/>
                      <a:r>
                        <a:rPr lang="en-US" sz="1200" dirty="0"/>
                        <a:t>L</a:t>
                      </a:r>
                    </a:p>
                  </a:txBody>
                  <a:tcPr marL="3523" marR="3523" marT="3523" marB="3523"/>
                </a:tc>
                <a:tc>
                  <a:txBody>
                    <a:bodyPr/>
                    <a:lstStyle/>
                    <a:p>
                      <a:pPr algn="ctr"/>
                      <a:r>
                        <a:rPr lang="en-US" sz="1200" dirty="0"/>
                        <a:t>Left-to-Right</a:t>
                      </a:r>
                    </a:p>
                  </a:txBody>
                  <a:tcPr marL="3523" marR="3523" marT="3523" marB="3523"/>
                </a:tc>
                <a:tc>
                  <a:txBody>
                    <a:bodyPr/>
                    <a:lstStyle/>
                    <a:p>
                      <a:pPr algn="ctr"/>
                      <a:r>
                        <a:rPr lang="en-US" sz="1200"/>
                        <a:t>LRM</a:t>
                      </a:r>
                      <a:r>
                        <a:rPr lang="en-US" sz="1200" smtClean="0"/>
                        <a:t>, most alphabetic, syllabic, Han ideographs, non-European or non-Arabic digits, ...</a:t>
                      </a:r>
                      <a:endParaRPr lang="en-US" sz="1200" dirty="0"/>
                    </a:p>
                  </a:txBody>
                  <a:tcPr marL="3523" marR="3523" marT="3523" marB="3523"/>
                </a:tc>
                <a:extLst>
                  <a:ext uri="{0D108BD9-81ED-4DB2-BD59-A6C34878D82A}">
                    <a16:rowId xmlns:a16="http://schemas.microsoft.com/office/drawing/2014/main" xmlns="" val="3434143044"/>
                  </a:ext>
                </a:extLst>
              </a:tr>
              <a:tr h="155094">
                <a:tc vMerge="1">
                  <a:txBody>
                    <a:bodyPr/>
                    <a:lstStyle/>
                    <a:p>
                      <a:endParaRPr lang="en-US"/>
                    </a:p>
                  </a:txBody>
                  <a:tcPr/>
                </a:tc>
                <a:tc>
                  <a:txBody>
                    <a:bodyPr/>
                    <a:lstStyle/>
                    <a:p>
                      <a:pPr algn="ctr"/>
                      <a:r>
                        <a:rPr lang="en-US" sz="1200"/>
                        <a:t>LRE</a:t>
                      </a:r>
                    </a:p>
                  </a:txBody>
                  <a:tcPr marL="3523" marR="3523" marT="3523" marB="3523"/>
                </a:tc>
                <a:tc>
                  <a:txBody>
                    <a:bodyPr/>
                    <a:lstStyle/>
                    <a:p>
                      <a:pPr algn="ctr"/>
                      <a:r>
                        <a:rPr lang="en-US" sz="1200" smtClean="0"/>
                        <a:t>Left-to-Right Embedding</a:t>
                      </a:r>
                      <a:endParaRPr lang="en-US" sz="1200" dirty="0"/>
                    </a:p>
                  </a:txBody>
                  <a:tcPr marL="3523" marR="3523" marT="3523" marB="3523"/>
                </a:tc>
                <a:tc>
                  <a:txBody>
                    <a:bodyPr/>
                    <a:lstStyle/>
                    <a:p>
                      <a:pPr algn="ctr"/>
                      <a:r>
                        <a:rPr lang="en-US" sz="1200" dirty="0"/>
                        <a:t>LRE</a:t>
                      </a:r>
                    </a:p>
                  </a:txBody>
                  <a:tcPr marL="3523" marR="3523" marT="3523" marB="3523"/>
                </a:tc>
                <a:extLst>
                  <a:ext uri="{0D108BD9-81ED-4DB2-BD59-A6C34878D82A}">
                    <a16:rowId xmlns:a16="http://schemas.microsoft.com/office/drawing/2014/main" xmlns="" val="3197750582"/>
                  </a:ext>
                </a:extLst>
              </a:tr>
              <a:tr h="155094">
                <a:tc vMerge="1">
                  <a:txBody>
                    <a:bodyPr/>
                    <a:lstStyle/>
                    <a:p>
                      <a:endParaRPr lang="en-US"/>
                    </a:p>
                  </a:txBody>
                  <a:tcPr/>
                </a:tc>
                <a:tc>
                  <a:txBody>
                    <a:bodyPr/>
                    <a:lstStyle/>
                    <a:p>
                      <a:pPr algn="ctr"/>
                      <a:r>
                        <a:rPr lang="en-US" sz="1200" dirty="0"/>
                        <a:t>LRO</a:t>
                      </a:r>
                    </a:p>
                  </a:txBody>
                  <a:tcPr marL="3523" marR="3523" marT="3523" marB="3523"/>
                </a:tc>
                <a:tc>
                  <a:txBody>
                    <a:bodyPr/>
                    <a:lstStyle/>
                    <a:p>
                      <a:pPr algn="ctr"/>
                      <a:r>
                        <a:rPr lang="en-US" sz="1200" smtClean="0"/>
                        <a:t>Left-to-Right Override</a:t>
                      </a:r>
                      <a:endParaRPr lang="en-US" sz="1200" dirty="0"/>
                    </a:p>
                  </a:txBody>
                  <a:tcPr marL="3523" marR="3523" marT="3523" marB="3523"/>
                </a:tc>
                <a:tc>
                  <a:txBody>
                    <a:bodyPr/>
                    <a:lstStyle/>
                    <a:p>
                      <a:pPr algn="ctr"/>
                      <a:r>
                        <a:rPr lang="en-US" sz="1200" dirty="0"/>
                        <a:t>LRO</a:t>
                      </a:r>
                    </a:p>
                  </a:txBody>
                  <a:tcPr marL="3523" marR="3523" marT="3523" marB="3523"/>
                </a:tc>
                <a:extLst>
                  <a:ext uri="{0D108BD9-81ED-4DB2-BD59-A6C34878D82A}">
                    <a16:rowId xmlns:a16="http://schemas.microsoft.com/office/drawing/2014/main" xmlns="" val="3018486839"/>
                  </a:ext>
                </a:extLst>
              </a:tr>
              <a:tr h="245522">
                <a:tc vMerge="1">
                  <a:txBody>
                    <a:bodyPr/>
                    <a:lstStyle/>
                    <a:p>
                      <a:endParaRPr lang="en-US"/>
                    </a:p>
                  </a:txBody>
                  <a:tcPr/>
                </a:tc>
                <a:tc>
                  <a:txBody>
                    <a:bodyPr/>
                    <a:lstStyle/>
                    <a:p>
                      <a:pPr algn="ctr"/>
                      <a:r>
                        <a:rPr lang="en-US" sz="1200"/>
                        <a:t>R</a:t>
                      </a:r>
                    </a:p>
                  </a:txBody>
                  <a:tcPr marL="3523" marR="3523" marT="3523" marB="3523"/>
                </a:tc>
                <a:tc>
                  <a:txBody>
                    <a:bodyPr/>
                    <a:lstStyle/>
                    <a:p>
                      <a:pPr algn="ctr"/>
                      <a:r>
                        <a:rPr lang="en-US" sz="1200"/>
                        <a:t>Right-to-Left</a:t>
                      </a:r>
                    </a:p>
                  </a:txBody>
                  <a:tcPr marL="3523" marR="3523" marT="3523" marB="3523"/>
                </a:tc>
                <a:tc>
                  <a:txBody>
                    <a:bodyPr/>
                    <a:lstStyle/>
                    <a:p>
                      <a:pPr algn="ctr"/>
                      <a:r>
                        <a:rPr lang="en-US" sz="1200" dirty="0"/>
                        <a:t>RLM</a:t>
                      </a:r>
                      <a:r>
                        <a:rPr lang="en-US" sz="1200" dirty="0" smtClean="0"/>
                        <a:t>, ALM, Hebrew alphabet, and related punctuation</a:t>
                      </a:r>
                      <a:endParaRPr lang="en-US" sz="1200" dirty="0"/>
                    </a:p>
                  </a:txBody>
                  <a:tcPr marL="3523" marR="3523" marT="3523" marB="3523"/>
                </a:tc>
                <a:extLst>
                  <a:ext uri="{0D108BD9-81ED-4DB2-BD59-A6C34878D82A}">
                    <a16:rowId xmlns:a16="http://schemas.microsoft.com/office/drawing/2014/main" xmlns="" val="3217271785"/>
                  </a:ext>
                </a:extLst>
              </a:tr>
              <a:tr h="364165">
                <a:tc vMerge="1">
                  <a:txBody>
                    <a:bodyPr/>
                    <a:lstStyle/>
                    <a:p>
                      <a:endParaRPr lang="en-US"/>
                    </a:p>
                  </a:txBody>
                  <a:tcPr/>
                </a:tc>
                <a:tc>
                  <a:txBody>
                    <a:bodyPr/>
                    <a:lstStyle/>
                    <a:p>
                      <a:pPr algn="ctr"/>
                      <a:r>
                        <a:rPr lang="en-US" sz="1200"/>
                        <a:t>AL</a:t>
                      </a:r>
                    </a:p>
                  </a:txBody>
                  <a:tcPr marL="3523" marR="3523" marT="3523" marB="3523"/>
                </a:tc>
                <a:tc>
                  <a:txBody>
                    <a:bodyPr/>
                    <a:lstStyle/>
                    <a:p>
                      <a:pPr algn="ctr"/>
                      <a:r>
                        <a:rPr lang="en-US" sz="1200" smtClean="0"/>
                        <a:t>Right-to-Left Arabic</a:t>
                      </a:r>
                      <a:endParaRPr lang="en-US" sz="1200" dirty="0"/>
                    </a:p>
                  </a:txBody>
                  <a:tcPr marL="3523" marR="3523" marT="3523" marB="3523"/>
                </a:tc>
                <a:tc>
                  <a:txBody>
                    <a:bodyPr/>
                    <a:lstStyle/>
                    <a:p>
                      <a:pPr algn="ctr"/>
                      <a:r>
                        <a:rPr lang="en-US" sz="1200"/>
                        <a:t>Arabic</a:t>
                      </a:r>
                      <a:r>
                        <a:rPr lang="en-US" sz="1200" smtClean="0"/>
                        <a:t>, Thaana, and Syriac alphabets, most punctuation specific to those scripts, ...</a:t>
                      </a:r>
                      <a:endParaRPr lang="en-US" sz="1200" dirty="0"/>
                    </a:p>
                  </a:txBody>
                  <a:tcPr marL="3523" marR="3523" marT="3523" marB="3523"/>
                </a:tc>
                <a:extLst>
                  <a:ext uri="{0D108BD9-81ED-4DB2-BD59-A6C34878D82A}">
                    <a16:rowId xmlns:a16="http://schemas.microsoft.com/office/drawing/2014/main" xmlns="" val="3309725639"/>
                  </a:ext>
                </a:extLst>
              </a:tr>
              <a:tr h="155094">
                <a:tc vMerge="1">
                  <a:txBody>
                    <a:bodyPr/>
                    <a:lstStyle/>
                    <a:p>
                      <a:endParaRPr lang="en-US"/>
                    </a:p>
                  </a:txBody>
                  <a:tcPr/>
                </a:tc>
                <a:tc>
                  <a:txBody>
                    <a:bodyPr/>
                    <a:lstStyle/>
                    <a:p>
                      <a:pPr algn="ctr"/>
                      <a:r>
                        <a:rPr lang="en-US" sz="1200"/>
                        <a:t>RLE</a:t>
                      </a:r>
                    </a:p>
                  </a:txBody>
                  <a:tcPr marL="3523" marR="3523" marT="3523" marB="3523"/>
                </a:tc>
                <a:tc>
                  <a:txBody>
                    <a:bodyPr/>
                    <a:lstStyle/>
                    <a:p>
                      <a:pPr algn="ctr"/>
                      <a:r>
                        <a:rPr lang="en-US" sz="1200" dirty="0" smtClean="0"/>
                        <a:t>Right-to-Left Embedding</a:t>
                      </a:r>
                      <a:endParaRPr lang="en-US" sz="1200" dirty="0"/>
                    </a:p>
                  </a:txBody>
                  <a:tcPr marL="3523" marR="3523" marT="3523" marB="3523"/>
                </a:tc>
                <a:tc>
                  <a:txBody>
                    <a:bodyPr/>
                    <a:lstStyle/>
                    <a:p>
                      <a:pPr algn="ctr"/>
                      <a:r>
                        <a:rPr lang="en-US" sz="1200"/>
                        <a:t>RLE</a:t>
                      </a:r>
                    </a:p>
                  </a:txBody>
                  <a:tcPr marL="3523" marR="3523" marT="3523" marB="3523"/>
                </a:tc>
                <a:extLst>
                  <a:ext uri="{0D108BD9-81ED-4DB2-BD59-A6C34878D82A}">
                    <a16:rowId xmlns:a16="http://schemas.microsoft.com/office/drawing/2014/main" xmlns="" val="2573811987"/>
                  </a:ext>
                </a:extLst>
              </a:tr>
              <a:tr h="155094">
                <a:tc vMerge="1">
                  <a:txBody>
                    <a:bodyPr/>
                    <a:lstStyle/>
                    <a:p>
                      <a:endParaRPr lang="en-US"/>
                    </a:p>
                  </a:txBody>
                  <a:tcPr/>
                </a:tc>
                <a:tc>
                  <a:txBody>
                    <a:bodyPr/>
                    <a:lstStyle/>
                    <a:p>
                      <a:pPr algn="ctr"/>
                      <a:r>
                        <a:rPr lang="en-US" sz="1200"/>
                        <a:t>RLO</a:t>
                      </a:r>
                    </a:p>
                  </a:txBody>
                  <a:tcPr marL="3523" marR="3523" marT="3523" marB="3523"/>
                </a:tc>
                <a:tc>
                  <a:txBody>
                    <a:bodyPr/>
                    <a:lstStyle/>
                    <a:p>
                      <a:pPr algn="ctr"/>
                      <a:r>
                        <a:rPr lang="en-US" sz="1200" smtClean="0"/>
                        <a:t>Right-to-Left Override</a:t>
                      </a:r>
                      <a:endParaRPr lang="en-US" sz="1200" dirty="0"/>
                    </a:p>
                  </a:txBody>
                  <a:tcPr marL="3523" marR="3523" marT="3523" marB="3523"/>
                </a:tc>
                <a:tc>
                  <a:txBody>
                    <a:bodyPr/>
                    <a:lstStyle/>
                    <a:p>
                      <a:pPr algn="ctr"/>
                      <a:r>
                        <a:rPr lang="en-US" sz="1200"/>
                        <a:t>RLO</a:t>
                      </a:r>
                    </a:p>
                  </a:txBody>
                  <a:tcPr marL="3523" marR="3523" marT="3523" marB="3523"/>
                </a:tc>
                <a:extLst>
                  <a:ext uri="{0D108BD9-81ED-4DB2-BD59-A6C34878D82A}">
                    <a16:rowId xmlns:a16="http://schemas.microsoft.com/office/drawing/2014/main" xmlns="" val="3021732940"/>
                  </a:ext>
                </a:extLst>
              </a:tr>
              <a:tr h="155094">
                <a:tc rowSpan="8">
                  <a:txBody>
                    <a:bodyPr/>
                    <a:lstStyle/>
                    <a:p>
                      <a:pPr algn="ctr"/>
                      <a:r>
                        <a:rPr lang="en-US" sz="2000" dirty="0">
                          <a:solidFill>
                            <a:schemeClr val="accent1">
                              <a:lumMod val="50000"/>
                            </a:schemeClr>
                          </a:solidFill>
                        </a:rPr>
                        <a:t>Weak</a:t>
                      </a:r>
                    </a:p>
                  </a:txBody>
                  <a:tcPr marL="3523" marR="3523" marT="3523" marB="3523" anchor="ctr"/>
                </a:tc>
                <a:tc>
                  <a:txBody>
                    <a:bodyPr/>
                    <a:lstStyle/>
                    <a:p>
                      <a:pPr algn="ctr"/>
                      <a:r>
                        <a:rPr lang="en-US" sz="1200"/>
                        <a:t>PDF</a:t>
                      </a:r>
                    </a:p>
                  </a:txBody>
                  <a:tcPr marL="3523" marR="3523" marT="3523" marB="3523"/>
                </a:tc>
                <a:tc>
                  <a:txBody>
                    <a:bodyPr/>
                    <a:lstStyle/>
                    <a:p>
                      <a:pPr algn="ctr"/>
                      <a:r>
                        <a:rPr lang="en-US" sz="1200" smtClean="0"/>
                        <a:t>Pop Directional Format</a:t>
                      </a:r>
                      <a:endParaRPr lang="en-US" sz="1200" dirty="0"/>
                    </a:p>
                  </a:txBody>
                  <a:tcPr marL="3523" marR="3523" marT="3523" marB="3523"/>
                </a:tc>
                <a:tc>
                  <a:txBody>
                    <a:bodyPr/>
                    <a:lstStyle/>
                    <a:p>
                      <a:pPr algn="ctr"/>
                      <a:r>
                        <a:rPr lang="en-US" sz="1200"/>
                        <a:t>PDF</a:t>
                      </a:r>
                    </a:p>
                  </a:txBody>
                  <a:tcPr marL="3523" marR="3523" marT="3523" marB="3523"/>
                </a:tc>
                <a:extLst>
                  <a:ext uri="{0D108BD9-81ED-4DB2-BD59-A6C34878D82A}">
                    <a16:rowId xmlns:a16="http://schemas.microsoft.com/office/drawing/2014/main" xmlns="" val="429512119"/>
                  </a:ext>
                </a:extLst>
              </a:tr>
              <a:tr h="186202">
                <a:tc vMerge="1">
                  <a:txBody>
                    <a:bodyPr/>
                    <a:lstStyle/>
                    <a:p>
                      <a:endParaRPr lang="en-US"/>
                    </a:p>
                  </a:txBody>
                  <a:tcPr/>
                </a:tc>
                <a:tc>
                  <a:txBody>
                    <a:bodyPr/>
                    <a:lstStyle/>
                    <a:p>
                      <a:pPr algn="ctr"/>
                      <a:r>
                        <a:rPr lang="en-US" sz="1200"/>
                        <a:t>EN</a:t>
                      </a:r>
                    </a:p>
                  </a:txBody>
                  <a:tcPr marL="3523" marR="3523" marT="3523" marB="3523"/>
                </a:tc>
                <a:tc>
                  <a:txBody>
                    <a:bodyPr/>
                    <a:lstStyle/>
                    <a:p>
                      <a:pPr algn="ctr"/>
                      <a:r>
                        <a:rPr lang="en-US" sz="1200" smtClean="0"/>
                        <a:t>European Number</a:t>
                      </a:r>
                      <a:endParaRPr lang="en-US" sz="1200" dirty="0"/>
                    </a:p>
                  </a:txBody>
                  <a:tcPr marL="3523" marR="3523" marT="3523" marB="3523"/>
                </a:tc>
                <a:tc>
                  <a:txBody>
                    <a:bodyPr/>
                    <a:lstStyle/>
                    <a:p>
                      <a:pPr algn="ctr"/>
                      <a:r>
                        <a:rPr lang="en-US" sz="1200" smtClean="0"/>
                        <a:t>European digits, Eastern Arabic-Indic digits, ...</a:t>
                      </a:r>
                      <a:endParaRPr lang="en-US" sz="1200" dirty="0"/>
                    </a:p>
                  </a:txBody>
                  <a:tcPr marL="3523" marR="3523" marT="3523" marB="3523"/>
                </a:tc>
                <a:extLst>
                  <a:ext uri="{0D108BD9-81ED-4DB2-BD59-A6C34878D82A}">
                    <a16:rowId xmlns:a16="http://schemas.microsoft.com/office/drawing/2014/main" xmlns="" val="1494439405"/>
                  </a:ext>
                </a:extLst>
              </a:tr>
              <a:tr h="155094">
                <a:tc vMerge="1">
                  <a:txBody>
                    <a:bodyPr/>
                    <a:lstStyle/>
                    <a:p>
                      <a:endParaRPr lang="en-US"/>
                    </a:p>
                  </a:txBody>
                  <a:tcPr/>
                </a:tc>
                <a:tc>
                  <a:txBody>
                    <a:bodyPr/>
                    <a:lstStyle/>
                    <a:p>
                      <a:pPr algn="ctr"/>
                      <a:r>
                        <a:rPr lang="en-US" sz="1200"/>
                        <a:t>ES</a:t>
                      </a:r>
                    </a:p>
                  </a:txBody>
                  <a:tcPr marL="3523" marR="3523" marT="3523" marB="3523"/>
                </a:tc>
                <a:tc>
                  <a:txBody>
                    <a:bodyPr/>
                    <a:lstStyle/>
                    <a:p>
                      <a:pPr algn="ctr"/>
                      <a:r>
                        <a:rPr lang="en-US" sz="1200" smtClean="0"/>
                        <a:t>European Number Separator</a:t>
                      </a:r>
                      <a:endParaRPr lang="en-US" sz="1200" dirty="0"/>
                    </a:p>
                  </a:txBody>
                  <a:tcPr marL="3523" marR="3523" marT="3523" marB="3523"/>
                </a:tc>
                <a:tc>
                  <a:txBody>
                    <a:bodyPr/>
                    <a:lstStyle/>
                    <a:p>
                      <a:pPr algn="ctr"/>
                      <a:r>
                        <a:rPr lang="en-US" sz="1200" smtClean="0"/>
                        <a:t>Plus sign, minus sign</a:t>
                      </a:r>
                      <a:endParaRPr lang="en-US" sz="1200" dirty="0"/>
                    </a:p>
                  </a:txBody>
                  <a:tcPr marL="3523" marR="3523" marT="3523" marB="3523"/>
                </a:tc>
                <a:extLst>
                  <a:ext uri="{0D108BD9-81ED-4DB2-BD59-A6C34878D82A}">
                    <a16:rowId xmlns:a16="http://schemas.microsoft.com/office/drawing/2014/main" xmlns="" val="1047549709"/>
                  </a:ext>
                </a:extLst>
              </a:tr>
              <a:tr h="186202">
                <a:tc vMerge="1">
                  <a:txBody>
                    <a:bodyPr/>
                    <a:lstStyle/>
                    <a:p>
                      <a:endParaRPr lang="en-US"/>
                    </a:p>
                  </a:txBody>
                  <a:tcPr/>
                </a:tc>
                <a:tc>
                  <a:txBody>
                    <a:bodyPr/>
                    <a:lstStyle/>
                    <a:p>
                      <a:pPr algn="ctr"/>
                      <a:r>
                        <a:rPr lang="en-US" sz="1200"/>
                        <a:t>ET</a:t>
                      </a:r>
                    </a:p>
                  </a:txBody>
                  <a:tcPr marL="3523" marR="3523" marT="3523" marB="3523"/>
                </a:tc>
                <a:tc>
                  <a:txBody>
                    <a:bodyPr/>
                    <a:lstStyle/>
                    <a:p>
                      <a:pPr algn="ctr"/>
                      <a:r>
                        <a:rPr lang="en-US" sz="1200" smtClean="0"/>
                        <a:t>European Number Terminator</a:t>
                      </a:r>
                      <a:endParaRPr lang="en-US" sz="1200" dirty="0"/>
                    </a:p>
                  </a:txBody>
                  <a:tcPr marL="3523" marR="3523" marT="3523" marB="3523"/>
                </a:tc>
                <a:tc>
                  <a:txBody>
                    <a:bodyPr/>
                    <a:lstStyle/>
                    <a:p>
                      <a:pPr algn="ctr"/>
                      <a:r>
                        <a:rPr lang="en-US" sz="1200" smtClean="0"/>
                        <a:t>Degree sign, currency symbols, ...</a:t>
                      </a:r>
                      <a:endParaRPr lang="en-US" sz="1200" dirty="0"/>
                    </a:p>
                  </a:txBody>
                  <a:tcPr marL="3523" marR="3523" marT="3523" marB="3523"/>
                </a:tc>
                <a:extLst>
                  <a:ext uri="{0D108BD9-81ED-4DB2-BD59-A6C34878D82A}">
                    <a16:rowId xmlns:a16="http://schemas.microsoft.com/office/drawing/2014/main" xmlns="" val="2350913737"/>
                  </a:ext>
                </a:extLst>
              </a:tr>
              <a:tr h="303334">
                <a:tc vMerge="1">
                  <a:txBody>
                    <a:bodyPr/>
                    <a:lstStyle/>
                    <a:p>
                      <a:endParaRPr lang="en-US"/>
                    </a:p>
                  </a:txBody>
                  <a:tcPr/>
                </a:tc>
                <a:tc>
                  <a:txBody>
                    <a:bodyPr/>
                    <a:lstStyle/>
                    <a:p>
                      <a:pPr algn="ctr"/>
                      <a:r>
                        <a:rPr lang="en-US" sz="1200"/>
                        <a:t>AN</a:t>
                      </a:r>
                    </a:p>
                  </a:txBody>
                  <a:tcPr marL="3523" marR="3523" marT="3523" marB="3523"/>
                </a:tc>
                <a:tc>
                  <a:txBody>
                    <a:bodyPr/>
                    <a:lstStyle/>
                    <a:p>
                      <a:pPr algn="ctr"/>
                      <a:r>
                        <a:rPr lang="en-US" sz="1200" smtClean="0"/>
                        <a:t>Arabic Number</a:t>
                      </a:r>
                      <a:endParaRPr lang="en-US" sz="1200" dirty="0"/>
                    </a:p>
                  </a:txBody>
                  <a:tcPr marL="3523" marR="3523" marT="3523" marB="3523"/>
                </a:tc>
                <a:tc>
                  <a:txBody>
                    <a:bodyPr/>
                    <a:lstStyle/>
                    <a:p>
                      <a:pPr algn="ctr"/>
                      <a:r>
                        <a:rPr lang="en-US" sz="1200" smtClean="0"/>
                        <a:t>Arabic-Indic digits, Arabic decimal and thousands separators, ...</a:t>
                      </a:r>
                      <a:endParaRPr lang="en-US" sz="1200" dirty="0"/>
                    </a:p>
                  </a:txBody>
                  <a:tcPr marL="3523" marR="3523" marT="3523" marB="3523"/>
                </a:tc>
                <a:extLst>
                  <a:ext uri="{0D108BD9-81ED-4DB2-BD59-A6C34878D82A}">
                    <a16:rowId xmlns:a16="http://schemas.microsoft.com/office/drawing/2014/main" xmlns="" val="1643164014"/>
                  </a:ext>
                </a:extLst>
              </a:tr>
              <a:tr h="303334">
                <a:tc vMerge="1">
                  <a:txBody>
                    <a:bodyPr/>
                    <a:lstStyle/>
                    <a:p>
                      <a:endParaRPr lang="en-US"/>
                    </a:p>
                  </a:txBody>
                  <a:tcPr/>
                </a:tc>
                <a:tc>
                  <a:txBody>
                    <a:bodyPr/>
                    <a:lstStyle/>
                    <a:p>
                      <a:pPr algn="ctr"/>
                      <a:r>
                        <a:rPr lang="en-US" sz="1200"/>
                        <a:t>CS</a:t>
                      </a:r>
                    </a:p>
                  </a:txBody>
                  <a:tcPr marL="3523" marR="3523" marT="3523" marB="3523"/>
                </a:tc>
                <a:tc>
                  <a:txBody>
                    <a:bodyPr/>
                    <a:lstStyle/>
                    <a:p>
                      <a:pPr algn="ctr"/>
                      <a:r>
                        <a:rPr lang="en-US" sz="1200" smtClean="0"/>
                        <a:t>Common Number Separator</a:t>
                      </a:r>
                      <a:endParaRPr lang="en-US" sz="1200" dirty="0"/>
                    </a:p>
                  </a:txBody>
                  <a:tcPr marL="3523" marR="3523" marT="3523" marB="3523"/>
                </a:tc>
                <a:tc>
                  <a:txBody>
                    <a:bodyPr/>
                    <a:lstStyle/>
                    <a:p>
                      <a:pPr algn="ctr"/>
                      <a:r>
                        <a:rPr lang="en-US" sz="1200"/>
                        <a:t>Colon</a:t>
                      </a:r>
                      <a:r>
                        <a:rPr lang="en-US" sz="1200" smtClean="0"/>
                        <a:t>, comma, full stop (period), No-break space, ...</a:t>
                      </a:r>
                      <a:endParaRPr lang="en-US" sz="1200" dirty="0"/>
                    </a:p>
                  </a:txBody>
                  <a:tcPr marL="3523" marR="3523" marT="3523" marB="3523"/>
                </a:tc>
                <a:extLst>
                  <a:ext uri="{0D108BD9-81ED-4DB2-BD59-A6C34878D82A}">
                    <a16:rowId xmlns:a16="http://schemas.microsoft.com/office/drawing/2014/main" xmlns="" val="1191431900"/>
                  </a:ext>
                </a:extLst>
              </a:tr>
              <a:tr h="482805">
                <a:tc vMerge="1">
                  <a:txBody>
                    <a:bodyPr/>
                    <a:lstStyle/>
                    <a:p>
                      <a:endParaRPr lang="en-US"/>
                    </a:p>
                  </a:txBody>
                  <a:tcPr/>
                </a:tc>
                <a:tc>
                  <a:txBody>
                    <a:bodyPr/>
                    <a:lstStyle/>
                    <a:p>
                      <a:pPr algn="ctr"/>
                      <a:r>
                        <a:rPr lang="en-US" sz="1200"/>
                        <a:t>NSM</a:t>
                      </a:r>
                    </a:p>
                  </a:txBody>
                  <a:tcPr marL="3523" marR="3523" marT="3523" marB="3523"/>
                </a:tc>
                <a:tc>
                  <a:txBody>
                    <a:bodyPr/>
                    <a:lstStyle/>
                    <a:p>
                      <a:pPr algn="ctr"/>
                      <a:r>
                        <a:rPr lang="en-US" sz="1200" smtClean="0"/>
                        <a:t>Nonspacing Mark</a:t>
                      </a:r>
                      <a:endParaRPr lang="en-US" sz="1200" dirty="0"/>
                    </a:p>
                  </a:txBody>
                  <a:tcPr marL="3523" marR="3523" marT="3523" marB="3523"/>
                </a:tc>
                <a:tc>
                  <a:txBody>
                    <a:bodyPr/>
                    <a:lstStyle/>
                    <a:p>
                      <a:pPr algn="ctr"/>
                      <a:r>
                        <a:rPr lang="en-US" sz="1200" smtClean="0"/>
                        <a:t>Characters marked Mn (</a:t>
                      </a:r>
                      <a:r>
                        <a:rPr lang="en-US" sz="1200" err="1" smtClean="0"/>
                        <a:t>Nonspacing_Mark</a:t>
                      </a:r>
                      <a:r>
                        <a:rPr lang="en-US" sz="1200" smtClean="0"/>
                        <a:t>) and Me (</a:t>
                      </a:r>
                      <a:r>
                        <a:rPr lang="en-US" sz="1200" err="1" smtClean="0"/>
                        <a:t>Enclosing_Mark</a:t>
                      </a:r>
                      <a:r>
                        <a:rPr lang="en-US" sz="1200" smtClean="0"/>
                        <a:t>) in the Unicode Character Database</a:t>
                      </a:r>
                      <a:endParaRPr lang="en-US" sz="1200" dirty="0"/>
                    </a:p>
                  </a:txBody>
                  <a:tcPr marL="3523" marR="3523" marT="3523" marB="3523"/>
                </a:tc>
                <a:extLst>
                  <a:ext uri="{0D108BD9-81ED-4DB2-BD59-A6C34878D82A}">
                    <a16:rowId xmlns:a16="http://schemas.microsoft.com/office/drawing/2014/main" xmlns="" val="2066352868"/>
                  </a:ext>
                </a:extLst>
              </a:tr>
              <a:tr h="364165">
                <a:tc vMerge="1">
                  <a:txBody>
                    <a:bodyPr/>
                    <a:lstStyle/>
                    <a:p>
                      <a:endParaRPr lang="en-US"/>
                    </a:p>
                  </a:txBody>
                  <a:tcPr/>
                </a:tc>
                <a:tc>
                  <a:txBody>
                    <a:bodyPr/>
                    <a:lstStyle/>
                    <a:p>
                      <a:pPr algn="ctr"/>
                      <a:r>
                        <a:rPr lang="en-US" sz="1200"/>
                        <a:t>BN</a:t>
                      </a:r>
                    </a:p>
                  </a:txBody>
                  <a:tcPr marL="3523" marR="3523" marT="3523" marB="3523"/>
                </a:tc>
                <a:tc>
                  <a:txBody>
                    <a:bodyPr/>
                    <a:lstStyle/>
                    <a:p>
                      <a:pPr algn="ctr"/>
                      <a:r>
                        <a:rPr lang="en-US" sz="1200" smtClean="0"/>
                        <a:t>Boundary Neutral</a:t>
                      </a:r>
                      <a:endParaRPr lang="en-US" sz="1200" dirty="0"/>
                    </a:p>
                  </a:txBody>
                  <a:tcPr marL="3523" marR="3523" marT="3523" marB="3523"/>
                </a:tc>
                <a:tc>
                  <a:txBody>
                    <a:bodyPr/>
                    <a:lstStyle/>
                    <a:p>
                      <a:pPr algn="ctr"/>
                      <a:r>
                        <a:rPr lang="en-US" sz="1200" smtClean="0"/>
                        <a:t>Most formatting and control characters, other than those explicitly given types above</a:t>
                      </a:r>
                      <a:endParaRPr lang="en-US" sz="1200" dirty="0"/>
                    </a:p>
                  </a:txBody>
                  <a:tcPr marL="3523" marR="3523" marT="3523" marB="3523"/>
                </a:tc>
                <a:extLst>
                  <a:ext uri="{0D108BD9-81ED-4DB2-BD59-A6C34878D82A}">
                    <a16:rowId xmlns:a16="http://schemas.microsoft.com/office/drawing/2014/main" xmlns="" val="2034614306"/>
                  </a:ext>
                </a:extLst>
              </a:tr>
              <a:tr h="451574">
                <a:tc rowSpan="4">
                  <a:txBody>
                    <a:bodyPr/>
                    <a:lstStyle/>
                    <a:p>
                      <a:pPr algn="ctr"/>
                      <a:r>
                        <a:rPr lang="en-US" sz="2000" dirty="0">
                          <a:solidFill>
                            <a:schemeClr val="accent1">
                              <a:lumMod val="50000"/>
                            </a:schemeClr>
                          </a:solidFill>
                        </a:rPr>
                        <a:t>Neutral</a:t>
                      </a:r>
                    </a:p>
                  </a:txBody>
                  <a:tcPr marL="3523" marR="3523" marT="3523" marB="3523" anchor="ctr"/>
                </a:tc>
                <a:tc>
                  <a:txBody>
                    <a:bodyPr/>
                    <a:lstStyle/>
                    <a:p>
                      <a:pPr algn="ctr"/>
                      <a:r>
                        <a:rPr lang="en-US" sz="1200"/>
                        <a:t>B</a:t>
                      </a:r>
                    </a:p>
                  </a:txBody>
                  <a:tcPr marL="3523" marR="3523" marT="3523" marB="3523"/>
                </a:tc>
                <a:tc>
                  <a:txBody>
                    <a:bodyPr/>
                    <a:lstStyle/>
                    <a:p>
                      <a:pPr algn="ctr"/>
                      <a:r>
                        <a:rPr lang="en-US" sz="1200" smtClean="0"/>
                        <a:t>Paragraph Separator</a:t>
                      </a:r>
                      <a:endParaRPr lang="en-US" sz="1200" dirty="0"/>
                    </a:p>
                  </a:txBody>
                  <a:tcPr marL="3523" marR="3523" marT="3523" marB="3523"/>
                </a:tc>
                <a:tc>
                  <a:txBody>
                    <a:bodyPr/>
                    <a:lstStyle/>
                    <a:p>
                      <a:pPr algn="ctr"/>
                      <a:r>
                        <a:rPr lang="en-US" sz="1200" smtClean="0"/>
                        <a:t>Paragraph separator, appropriate Newline Functions, higher-level protocol paragraph determination</a:t>
                      </a:r>
                      <a:endParaRPr lang="en-US" sz="1200" dirty="0"/>
                    </a:p>
                  </a:txBody>
                  <a:tcPr marL="3523" marR="3523" marT="3523" marB="3523"/>
                </a:tc>
                <a:extLst>
                  <a:ext uri="{0D108BD9-81ED-4DB2-BD59-A6C34878D82A}">
                    <a16:rowId xmlns:a16="http://schemas.microsoft.com/office/drawing/2014/main" xmlns="" val="2162786159"/>
                  </a:ext>
                </a:extLst>
              </a:tr>
              <a:tr h="155094">
                <a:tc vMerge="1">
                  <a:txBody>
                    <a:bodyPr/>
                    <a:lstStyle/>
                    <a:p>
                      <a:endParaRPr lang="en-US"/>
                    </a:p>
                  </a:txBody>
                  <a:tcPr/>
                </a:tc>
                <a:tc>
                  <a:txBody>
                    <a:bodyPr/>
                    <a:lstStyle/>
                    <a:p>
                      <a:pPr algn="ctr"/>
                      <a:r>
                        <a:rPr lang="en-US" sz="1200"/>
                        <a:t>S</a:t>
                      </a:r>
                    </a:p>
                  </a:txBody>
                  <a:tcPr marL="3523" marR="3523" marT="3523" marB="3523"/>
                </a:tc>
                <a:tc>
                  <a:txBody>
                    <a:bodyPr/>
                    <a:lstStyle/>
                    <a:p>
                      <a:pPr algn="ctr"/>
                      <a:r>
                        <a:rPr lang="en-US" sz="1200" smtClean="0"/>
                        <a:t>Segment Separator</a:t>
                      </a:r>
                      <a:endParaRPr lang="en-US" sz="1200" dirty="0"/>
                    </a:p>
                  </a:txBody>
                  <a:tcPr marL="3523" marR="3523" marT="3523" marB="3523"/>
                </a:tc>
                <a:tc>
                  <a:txBody>
                    <a:bodyPr/>
                    <a:lstStyle/>
                    <a:p>
                      <a:pPr algn="ctr"/>
                      <a:r>
                        <a:rPr lang="en-US" sz="1200"/>
                        <a:t>Tab</a:t>
                      </a:r>
                    </a:p>
                  </a:txBody>
                  <a:tcPr marL="3523" marR="3523" marT="3523" marB="3523"/>
                </a:tc>
                <a:extLst>
                  <a:ext uri="{0D108BD9-81ED-4DB2-BD59-A6C34878D82A}">
                    <a16:rowId xmlns:a16="http://schemas.microsoft.com/office/drawing/2014/main" xmlns="" val="3246355591"/>
                  </a:ext>
                </a:extLst>
              </a:tr>
              <a:tr h="364165">
                <a:tc vMerge="1">
                  <a:txBody>
                    <a:bodyPr/>
                    <a:lstStyle/>
                    <a:p>
                      <a:endParaRPr lang="en-US"/>
                    </a:p>
                  </a:txBody>
                  <a:tcPr/>
                </a:tc>
                <a:tc>
                  <a:txBody>
                    <a:bodyPr/>
                    <a:lstStyle/>
                    <a:p>
                      <a:pPr algn="ctr"/>
                      <a:r>
                        <a:rPr lang="en-US" sz="1200"/>
                        <a:t>WS</a:t>
                      </a:r>
                    </a:p>
                  </a:txBody>
                  <a:tcPr marL="3523" marR="3523" marT="3523" marB="3523"/>
                </a:tc>
                <a:tc>
                  <a:txBody>
                    <a:bodyPr/>
                    <a:lstStyle/>
                    <a:p>
                      <a:pPr algn="ctr"/>
                      <a:r>
                        <a:rPr lang="en-US" sz="1200"/>
                        <a:t>Whitespace</a:t>
                      </a:r>
                    </a:p>
                  </a:txBody>
                  <a:tcPr marL="3523" marR="3523" marT="3523" marB="3523"/>
                </a:tc>
                <a:tc>
                  <a:txBody>
                    <a:bodyPr/>
                    <a:lstStyle/>
                    <a:p>
                      <a:pPr algn="ctr"/>
                      <a:r>
                        <a:rPr lang="en-US" sz="1200"/>
                        <a:t>Space</a:t>
                      </a:r>
                      <a:r>
                        <a:rPr lang="en-US" sz="1200" smtClean="0"/>
                        <a:t>, figure space, line separator, form feed, General Punctuation spaces, ...</a:t>
                      </a:r>
                      <a:endParaRPr lang="en-US" sz="1200" dirty="0"/>
                    </a:p>
                  </a:txBody>
                  <a:tcPr marL="3523" marR="3523" marT="3523" marB="3523"/>
                </a:tc>
                <a:extLst>
                  <a:ext uri="{0D108BD9-81ED-4DB2-BD59-A6C34878D82A}">
                    <a16:rowId xmlns:a16="http://schemas.microsoft.com/office/drawing/2014/main" xmlns="" val="2596542184"/>
                  </a:ext>
                </a:extLst>
              </a:tr>
              <a:tr h="304842">
                <a:tc vMerge="1">
                  <a:txBody>
                    <a:bodyPr/>
                    <a:lstStyle/>
                    <a:p>
                      <a:endParaRPr lang="en-US"/>
                    </a:p>
                  </a:txBody>
                  <a:tcPr/>
                </a:tc>
                <a:tc>
                  <a:txBody>
                    <a:bodyPr/>
                    <a:lstStyle/>
                    <a:p>
                      <a:pPr algn="ctr"/>
                      <a:r>
                        <a:rPr lang="en-US" sz="1200"/>
                        <a:t>ON</a:t>
                      </a:r>
                    </a:p>
                  </a:txBody>
                  <a:tcPr marL="3523" marR="3523" marT="3523" marB="3523"/>
                </a:tc>
                <a:tc>
                  <a:txBody>
                    <a:bodyPr/>
                    <a:lstStyle/>
                    <a:p>
                      <a:pPr algn="ctr"/>
                      <a:r>
                        <a:rPr lang="en-US" sz="1200" smtClean="0"/>
                        <a:t>Other Neutrals</a:t>
                      </a:r>
                      <a:endParaRPr lang="en-US" sz="1200" dirty="0"/>
                    </a:p>
                  </a:txBody>
                  <a:tcPr marL="3523" marR="3523" marT="3523" marB="3523"/>
                </a:tc>
                <a:tc>
                  <a:txBody>
                    <a:bodyPr/>
                    <a:lstStyle/>
                    <a:p>
                      <a:pPr algn="ctr"/>
                      <a:r>
                        <a:rPr lang="en-US" sz="1200" smtClean="0"/>
                        <a:t>All other characters, including OBJECT REPLACEMENT CHARACTER</a:t>
                      </a:r>
                      <a:endParaRPr lang="en-US" sz="1200" dirty="0"/>
                    </a:p>
                  </a:txBody>
                  <a:tcPr marL="3523" marR="3523" marT="3523" marB="3523"/>
                </a:tc>
                <a:extLst>
                  <a:ext uri="{0D108BD9-81ED-4DB2-BD59-A6C34878D82A}">
                    <a16:rowId xmlns:a16="http://schemas.microsoft.com/office/drawing/2014/main" xmlns="" val="2350171110"/>
                  </a:ext>
                </a:extLst>
              </a:tr>
            </a:tbl>
          </a:graphicData>
        </a:graphic>
      </p:graphicFrame>
    </p:spTree>
    <p:extLst>
      <p:ext uri="{BB962C8B-B14F-4D97-AF65-F5344CB8AC3E}">
        <p14:creationId xmlns:p14="http://schemas.microsoft.com/office/powerpoint/2010/main" val="221198181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UBA example</a:t>
            </a:r>
            <a:endParaRPr lang="en-US" dirty="0"/>
          </a:p>
        </p:txBody>
      </p:sp>
      <p:sp>
        <p:nvSpPr>
          <p:cNvPr id="3" name="Content Placeholder 2"/>
          <p:cNvSpPr>
            <a:spLocks noGrp="1"/>
          </p:cNvSpPr>
          <p:nvPr>
            <p:ph idx="1"/>
          </p:nvPr>
        </p:nvSpPr>
        <p:spPr>
          <a:xfrm>
            <a:off x="457200" y="1799975"/>
            <a:ext cx="8229600" cy="638425"/>
          </a:xfrm>
        </p:spPr>
        <p:txBody>
          <a:bodyPr/>
          <a:lstStyle/>
          <a:p>
            <a:pPr marL="0" indent="0">
              <a:buNone/>
            </a:pPr>
            <a:r>
              <a:rPr lang="en-US" sz="3600" dirty="0" smtClean="0">
                <a:solidFill>
                  <a:srgbClr val="FFC000"/>
                </a:solidFill>
                <a:latin typeface="Courier New" pitchFamily="49" charset="0"/>
                <a:cs typeface="Courier New" pitchFamily="49" charset="0"/>
              </a:rPr>
              <a:t>ADDRESS</a:t>
            </a:r>
            <a:r>
              <a:rPr lang="en-US" sz="3600" dirty="0" smtClean="0">
                <a:latin typeface="Courier New" pitchFamily="49" charset="0"/>
                <a:cs typeface="Courier New" pitchFamily="49" charset="0"/>
              </a:rPr>
              <a:t> </a:t>
            </a:r>
            <a:r>
              <a:rPr lang="en-US" sz="3600" dirty="0" smtClean="0">
                <a:solidFill>
                  <a:schemeClr val="accent1">
                    <a:lumMod val="40000"/>
                    <a:lumOff val="60000"/>
                  </a:schemeClr>
                </a:solidFill>
                <a:latin typeface="Courier New" pitchFamily="49" charset="0"/>
                <a:cs typeface="Courier New" pitchFamily="49" charset="0"/>
              </a:rPr>
              <a:t>1234 56th </a:t>
            </a:r>
            <a:r>
              <a:rPr lang="en-US" sz="3600" dirty="0" err="1">
                <a:solidFill>
                  <a:schemeClr val="accent1">
                    <a:lumMod val="40000"/>
                    <a:lumOff val="60000"/>
                  </a:schemeClr>
                </a:solidFill>
                <a:latin typeface="Courier New" pitchFamily="49" charset="0"/>
                <a:cs typeface="Courier New" pitchFamily="49" charset="0"/>
              </a:rPr>
              <a:t>s</a:t>
            </a:r>
            <a:r>
              <a:rPr lang="en-US" sz="3600" dirty="0" err="1" smtClean="0">
                <a:solidFill>
                  <a:schemeClr val="accent1">
                    <a:lumMod val="40000"/>
                    <a:lumOff val="60000"/>
                  </a:schemeClr>
                </a:solidFill>
                <a:latin typeface="Courier New" pitchFamily="49" charset="0"/>
                <a:cs typeface="Courier New" pitchFamily="49" charset="0"/>
              </a:rPr>
              <a:t>t.</a:t>
            </a:r>
            <a:endParaRPr lang="en-US" sz="3600" dirty="0">
              <a:solidFill>
                <a:schemeClr val="accent1">
                  <a:lumMod val="40000"/>
                  <a:lumOff val="60000"/>
                </a:schemeClr>
              </a:solidFill>
              <a:latin typeface="Courier New" pitchFamily="49" charset="0"/>
              <a:cs typeface="Courier New" pitchFamily="49" charset="0"/>
            </a:endParaRPr>
          </a:p>
        </p:txBody>
      </p:sp>
      <p:sp>
        <p:nvSpPr>
          <p:cNvPr id="4" name="Content Placeholder 2"/>
          <p:cNvSpPr txBox="1">
            <a:spLocks/>
          </p:cNvSpPr>
          <p:nvPr/>
        </p:nvSpPr>
        <p:spPr bwMode="auto">
          <a:xfrm>
            <a:off x="636426" y="4267200"/>
            <a:ext cx="6983574" cy="78058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a:lstStyle>
          <a:p>
            <a:pPr marL="0" indent="0" algn="r">
              <a:buNone/>
            </a:pPr>
            <a:r>
              <a:rPr lang="en-US" sz="3600" dirty="0" smtClean="0">
                <a:solidFill>
                  <a:schemeClr val="accent1">
                    <a:lumMod val="40000"/>
                    <a:lumOff val="60000"/>
                  </a:schemeClr>
                </a:solidFill>
                <a:latin typeface="Courier New" pitchFamily="49" charset="0"/>
                <a:cs typeface="Courier New" pitchFamily="49" charset="0"/>
              </a:rPr>
              <a:t>.56th </a:t>
            </a:r>
            <a:r>
              <a:rPr lang="en-US" sz="3600" dirty="0" err="1">
                <a:solidFill>
                  <a:schemeClr val="accent1">
                    <a:lumMod val="40000"/>
                    <a:lumOff val="60000"/>
                  </a:schemeClr>
                </a:solidFill>
                <a:latin typeface="Courier New" pitchFamily="49" charset="0"/>
                <a:cs typeface="Courier New" pitchFamily="49" charset="0"/>
              </a:rPr>
              <a:t>s</a:t>
            </a:r>
            <a:r>
              <a:rPr lang="en-US" sz="3600" dirty="0" err="1" smtClean="0">
                <a:solidFill>
                  <a:schemeClr val="accent1">
                    <a:lumMod val="40000"/>
                    <a:lumOff val="60000"/>
                  </a:schemeClr>
                </a:solidFill>
                <a:latin typeface="Courier New" pitchFamily="49" charset="0"/>
                <a:cs typeface="Courier New" pitchFamily="49" charset="0"/>
              </a:rPr>
              <a:t>t</a:t>
            </a:r>
            <a:r>
              <a:rPr lang="en-US" sz="3600" dirty="0" smtClean="0">
                <a:solidFill>
                  <a:schemeClr val="accent1">
                    <a:lumMod val="40000"/>
                    <a:lumOff val="60000"/>
                  </a:schemeClr>
                </a:solidFill>
                <a:latin typeface="Courier New" pitchFamily="49" charset="0"/>
                <a:cs typeface="Courier New" pitchFamily="49" charset="0"/>
              </a:rPr>
              <a:t> 1234 </a:t>
            </a:r>
            <a:r>
              <a:rPr lang="en-US" sz="3600" dirty="0" smtClean="0">
                <a:solidFill>
                  <a:srgbClr val="FFC000"/>
                </a:solidFill>
                <a:latin typeface="Courier New" pitchFamily="49" charset="0"/>
                <a:cs typeface="Courier New" pitchFamily="49" charset="0"/>
              </a:rPr>
              <a:t>SSERDDA</a:t>
            </a:r>
            <a:endParaRPr lang="en-US" sz="3600" dirty="0">
              <a:solidFill>
                <a:schemeClr val="accent1">
                  <a:lumMod val="40000"/>
                  <a:lumOff val="60000"/>
                </a:schemeClr>
              </a:solidFill>
              <a:latin typeface="Courier New" pitchFamily="49" charset="0"/>
              <a:cs typeface="Courier New" pitchFamily="49" charset="0"/>
            </a:endParaRPr>
          </a:p>
        </p:txBody>
      </p:sp>
      <p:sp>
        <p:nvSpPr>
          <p:cNvPr id="5" name="Content Placeholder 2"/>
          <p:cNvSpPr txBox="1">
            <a:spLocks/>
          </p:cNvSpPr>
          <p:nvPr/>
        </p:nvSpPr>
        <p:spPr bwMode="auto">
          <a:xfrm>
            <a:off x="602973" y="2983866"/>
            <a:ext cx="7017027" cy="7499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447675" indent="-447675" algn="l" rtl="0" eaLnBrk="1" fontAlgn="base" hangingPunct="1">
              <a:spcBef>
                <a:spcPct val="20000"/>
              </a:spcBef>
              <a:spcAft>
                <a:spcPct val="0"/>
              </a:spcAft>
              <a:buClr>
                <a:schemeClr val="accent1"/>
              </a:buClr>
              <a:buSzPct val="70000"/>
              <a:buFont typeface="Wingdings 2" pitchFamily="18" charset="2"/>
              <a:buChar char=""/>
              <a:defRPr kumimoji="1" sz="3000">
                <a:solidFill>
                  <a:schemeClr val="tx1"/>
                </a:solidFill>
                <a:latin typeface="+mn-lt"/>
                <a:ea typeface="+mn-ea"/>
                <a:cs typeface="+mn-cs"/>
              </a:defRPr>
            </a:lvl1pPr>
            <a:lvl2pPr marL="889000" indent="-439738" algn="l" rtl="0" eaLnBrk="1" fontAlgn="base" hangingPunct="1">
              <a:spcBef>
                <a:spcPct val="20000"/>
              </a:spcBef>
              <a:spcAft>
                <a:spcPct val="0"/>
              </a:spcAft>
              <a:buClr>
                <a:schemeClr val="hlink"/>
              </a:buClr>
              <a:buSzPct val="70000"/>
              <a:buFont typeface="Wingdings 2" pitchFamily="18" charset="2"/>
              <a:buChar char=""/>
              <a:defRPr kumimoji="1" sz="2600">
                <a:solidFill>
                  <a:schemeClr val="tx1"/>
                </a:solidFill>
                <a:latin typeface="+mn-lt"/>
                <a:cs typeface="+mn-cs"/>
              </a:defRPr>
            </a:lvl2pPr>
            <a:lvl3pPr marL="1293813" indent="-403225" algn="l" rtl="0" eaLnBrk="1" fontAlgn="base" hangingPunct="1">
              <a:spcBef>
                <a:spcPct val="20000"/>
              </a:spcBef>
              <a:spcAft>
                <a:spcPct val="0"/>
              </a:spcAft>
              <a:buClr>
                <a:schemeClr val="accent1"/>
              </a:buClr>
              <a:buSzPct val="70000"/>
              <a:buFont typeface="Wingdings 2" pitchFamily="18" charset="2"/>
              <a:buChar char=""/>
              <a:defRPr kumimoji="1" sz="2400">
                <a:solidFill>
                  <a:schemeClr val="tx1"/>
                </a:solidFill>
                <a:latin typeface="+mn-lt"/>
                <a:cs typeface="+mn-cs"/>
              </a:defRPr>
            </a:lvl3pPr>
            <a:lvl4pPr marL="1681163" indent="-385763" algn="l" rtl="0" eaLnBrk="1" fontAlgn="base" hangingPunct="1">
              <a:spcBef>
                <a:spcPct val="20000"/>
              </a:spcBef>
              <a:spcAft>
                <a:spcPct val="0"/>
              </a:spcAft>
              <a:buClr>
                <a:schemeClr val="hlink"/>
              </a:buClr>
              <a:buSzPct val="70000"/>
              <a:buFont typeface="Wingdings 2" pitchFamily="18" charset="2"/>
              <a:buChar char=""/>
              <a:defRPr kumimoji="1" sz="2000">
                <a:solidFill>
                  <a:schemeClr val="tx1"/>
                </a:solidFill>
                <a:latin typeface="+mn-lt"/>
                <a:cs typeface="+mn-cs"/>
              </a:defRPr>
            </a:lvl4pPr>
            <a:lvl5pPr marL="20701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5pPr>
            <a:lvl6pPr marL="25273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6pPr>
            <a:lvl7pPr marL="29845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7pPr>
            <a:lvl8pPr marL="34417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8pPr>
            <a:lvl9pPr marL="3898900" indent="-387350" algn="l" rtl="0" eaLnBrk="1" fontAlgn="base" hangingPunct="1">
              <a:spcBef>
                <a:spcPct val="20000"/>
              </a:spcBef>
              <a:spcAft>
                <a:spcPct val="0"/>
              </a:spcAft>
              <a:buClr>
                <a:schemeClr val="accent1"/>
              </a:buClr>
              <a:buSzPct val="70000"/>
              <a:buFont typeface="Wingdings 2" pitchFamily="18" charset="2"/>
              <a:buChar char=""/>
              <a:defRPr kumimoji="1">
                <a:solidFill>
                  <a:schemeClr val="tx1"/>
                </a:solidFill>
                <a:latin typeface="+mn-lt"/>
                <a:cs typeface="+mn-cs"/>
              </a:defRPr>
            </a:lvl9pPr>
          </a:lstStyle>
          <a:p>
            <a:pPr marL="0" indent="0" algn="r">
              <a:buNone/>
            </a:pPr>
            <a:r>
              <a:rPr lang="en-US" sz="3600" dirty="0" smtClean="0">
                <a:solidFill>
                  <a:schemeClr val="accent1">
                    <a:lumMod val="40000"/>
                    <a:lumOff val="60000"/>
                  </a:schemeClr>
                </a:solidFill>
                <a:latin typeface="Courier New" pitchFamily="49" charset="0"/>
                <a:cs typeface="Courier New" pitchFamily="49" charset="0"/>
              </a:rPr>
              <a:t>1234 56th </a:t>
            </a:r>
            <a:r>
              <a:rPr lang="en-US" sz="3600" dirty="0" err="1">
                <a:solidFill>
                  <a:schemeClr val="accent1">
                    <a:lumMod val="40000"/>
                    <a:lumOff val="60000"/>
                  </a:schemeClr>
                </a:solidFill>
                <a:latin typeface="Courier New" pitchFamily="49" charset="0"/>
                <a:cs typeface="Courier New" pitchFamily="49" charset="0"/>
              </a:rPr>
              <a:t>s</a:t>
            </a:r>
            <a:r>
              <a:rPr lang="en-US" sz="3600" dirty="0" err="1" smtClean="0">
                <a:solidFill>
                  <a:schemeClr val="accent1">
                    <a:lumMod val="40000"/>
                    <a:lumOff val="60000"/>
                  </a:schemeClr>
                </a:solidFill>
                <a:latin typeface="Courier New" pitchFamily="49" charset="0"/>
                <a:cs typeface="Courier New" pitchFamily="49" charset="0"/>
              </a:rPr>
              <a:t>t.</a:t>
            </a:r>
            <a:r>
              <a:rPr lang="en-US" sz="3600" dirty="0" smtClean="0">
                <a:solidFill>
                  <a:schemeClr val="accent1">
                    <a:lumMod val="40000"/>
                    <a:lumOff val="60000"/>
                  </a:schemeClr>
                </a:solidFill>
                <a:latin typeface="Courier New" pitchFamily="49" charset="0"/>
                <a:cs typeface="Courier New" pitchFamily="49" charset="0"/>
              </a:rPr>
              <a:t> </a:t>
            </a:r>
            <a:r>
              <a:rPr lang="en-US" sz="3600" dirty="0" smtClean="0">
                <a:solidFill>
                  <a:srgbClr val="FFC000"/>
                </a:solidFill>
                <a:latin typeface="Courier New" pitchFamily="49" charset="0"/>
                <a:cs typeface="Courier New" pitchFamily="49" charset="0"/>
              </a:rPr>
              <a:t>SSERDDA</a:t>
            </a:r>
            <a:endParaRPr lang="en-US" sz="3600" dirty="0">
              <a:solidFill>
                <a:schemeClr val="accent1">
                  <a:lumMod val="40000"/>
                  <a:lumOff val="60000"/>
                </a:schemeClr>
              </a:solidFill>
              <a:latin typeface="Courier New" pitchFamily="49" charset="0"/>
              <a:cs typeface="Courier New" pitchFamily="49" charset="0"/>
            </a:endParaRPr>
          </a:p>
        </p:txBody>
      </p:sp>
      <p:sp>
        <p:nvSpPr>
          <p:cNvPr id="6" name="TextBox 5"/>
          <p:cNvSpPr txBox="1"/>
          <p:nvPr/>
        </p:nvSpPr>
        <p:spPr>
          <a:xfrm>
            <a:off x="534610" y="2448580"/>
            <a:ext cx="7237790" cy="523220"/>
          </a:xfrm>
          <a:prstGeom prst="rect">
            <a:avLst/>
          </a:prstGeom>
          <a:noFill/>
        </p:spPr>
        <p:txBody>
          <a:bodyPr wrap="square" rtlCol="0">
            <a:spAutoFit/>
          </a:bodyPr>
          <a:lstStyle/>
          <a:p>
            <a:r>
              <a:rPr lang="en-US" sz="2800" dirty="0" smtClean="0"/>
              <a:t>What users mean (RTL para, display order):</a:t>
            </a:r>
            <a:endParaRPr lang="en-US" sz="2800" dirty="0"/>
          </a:p>
        </p:txBody>
      </p:sp>
      <p:sp>
        <p:nvSpPr>
          <p:cNvPr id="7" name="TextBox 6"/>
          <p:cNvSpPr txBox="1"/>
          <p:nvPr/>
        </p:nvSpPr>
        <p:spPr>
          <a:xfrm>
            <a:off x="523460" y="3714207"/>
            <a:ext cx="4124740" cy="523220"/>
          </a:xfrm>
          <a:prstGeom prst="rect">
            <a:avLst/>
          </a:prstGeom>
          <a:noFill/>
        </p:spPr>
        <p:txBody>
          <a:bodyPr wrap="square" rtlCol="0">
            <a:spAutoFit/>
          </a:bodyPr>
          <a:lstStyle/>
          <a:p>
            <a:r>
              <a:rPr lang="en-US" sz="2800" dirty="0" smtClean="0"/>
              <a:t>What UBA concludes:</a:t>
            </a:r>
            <a:endParaRPr lang="en-US" sz="2800" dirty="0"/>
          </a:p>
        </p:txBody>
      </p:sp>
      <p:sp>
        <p:nvSpPr>
          <p:cNvPr id="8" name="Right Brace 7"/>
          <p:cNvSpPr/>
          <p:nvPr/>
        </p:nvSpPr>
        <p:spPr bwMode="auto">
          <a:xfrm rot="5400000" flipH="1">
            <a:off x="1357066" y="823667"/>
            <a:ext cx="333865" cy="1981200"/>
          </a:xfrm>
          <a:prstGeom prst="rightBrace">
            <a:avLst>
              <a:gd name="adj1" fmla="val 62333"/>
              <a:gd name="adj2" fmla="val 50000"/>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1" lang="en-US" sz="1800" b="0" i="0" u="none" strike="noStrike" cap="none" normalizeH="0" baseline="0" smtClean="0">
              <a:ln>
                <a:noFill/>
              </a:ln>
              <a:solidFill>
                <a:schemeClr val="tx1"/>
              </a:solidFill>
              <a:effectLst/>
              <a:latin typeface="Georgia" pitchFamily="18" charset="0"/>
              <a:cs typeface="Arial" charset="0"/>
            </a:endParaRPr>
          </a:p>
        </p:txBody>
      </p:sp>
      <p:sp>
        <p:nvSpPr>
          <p:cNvPr id="9" name="TextBox 8"/>
          <p:cNvSpPr txBox="1"/>
          <p:nvPr/>
        </p:nvSpPr>
        <p:spPr>
          <a:xfrm>
            <a:off x="508832" y="1066800"/>
            <a:ext cx="2310568" cy="646331"/>
          </a:xfrm>
          <a:prstGeom prst="rect">
            <a:avLst/>
          </a:prstGeom>
          <a:noFill/>
        </p:spPr>
        <p:txBody>
          <a:bodyPr wrap="square" rtlCol="0">
            <a:spAutoFit/>
          </a:bodyPr>
          <a:lstStyle/>
          <a:p>
            <a:r>
              <a:rPr lang="en-US" dirty="0" smtClean="0"/>
              <a:t>Caps = Arabic Text here in logical order</a:t>
            </a:r>
            <a:endParaRPr lang="en-US" dirty="0"/>
          </a:p>
        </p:txBody>
      </p:sp>
      <p:sp>
        <p:nvSpPr>
          <p:cNvPr id="10" name="TextBox 9"/>
          <p:cNvSpPr txBox="1"/>
          <p:nvPr/>
        </p:nvSpPr>
        <p:spPr>
          <a:xfrm>
            <a:off x="513114" y="5029200"/>
            <a:ext cx="8097485" cy="954107"/>
          </a:xfrm>
          <a:prstGeom prst="rect">
            <a:avLst/>
          </a:prstGeom>
          <a:noFill/>
        </p:spPr>
        <p:txBody>
          <a:bodyPr wrap="square" rtlCol="0">
            <a:spAutoFit/>
          </a:bodyPr>
          <a:lstStyle/>
          <a:p>
            <a:r>
              <a:rPr lang="en-US" sz="2800" dirty="0" smtClean="0"/>
              <a:t>Try it out</a:t>
            </a:r>
            <a:r>
              <a:rPr lang="en-US" sz="2800" dirty="0"/>
              <a:t>: </a:t>
            </a:r>
            <a:endParaRPr lang="en-US" sz="2800" dirty="0" smtClean="0"/>
          </a:p>
          <a:p>
            <a:pPr algn="ctr"/>
            <a:r>
              <a:rPr lang="en-US" sz="2800" dirty="0" smtClean="0">
                <a:hlinkClick r:id="rId3"/>
              </a:rPr>
              <a:t>http</a:t>
            </a:r>
            <a:r>
              <a:rPr lang="en-US" sz="2800" dirty="0">
                <a:hlinkClick r:id="rId3"/>
              </a:rPr>
              <a:t>://</a:t>
            </a:r>
            <a:r>
              <a:rPr lang="en-US" sz="2800" dirty="0" smtClean="0">
                <a:hlinkClick r:id="rId3"/>
              </a:rPr>
              <a:t>www.unicode.org/cldr/utility/bidi.jsp</a:t>
            </a:r>
            <a:endParaRPr lang="en-US" sz="2800" dirty="0"/>
          </a:p>
        </p:txBody>
      </p:sp>
    </p:spTree>
    <p:extLst>
      <p:ext uri="{BB962C8B-B14F-4D97-AF65-F5344CB8AC3E}">
        <p14:creationId xmlns:p14="http://schemas.microsoft.com/office/powerpoint/2010/main" val="1005368615"/>
      </p:ext>
    </p:extLst>
  </p:cSld>
  <p:clrMapOvr>
    <a:masterClrMapping/>
  </p:clrMapOvr>
  <mc:AlternateContent xmlns:mc="http://schemas.openxmlformats.org/markup-compatibility/2006" xmlns:p14="http://schemas.microsoft.com/office/powerpoint/2010/main">
    <mc:Choice Requires="p14">
      <p:transition spd="slow" p14:dur="1300">
        <p14:pa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right)">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22" presetClass="entr" presetSubtype="2"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right)">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ctr">
              <a:buNone/>
            </a:pPr>
            <a:r>
              <a:rPr lang="en-US" sz="3600" dirty="0" smtClean="0"/>
              <a:t>Internationalized Resource Identifiers (IRI’s)</a:t>
            </a:r>
            <a:endParaRPr lang="en-US" sz="3600" dirty="0"/>
          </a:p>
        </p:txBody>
      </p:sp>
      <p:sp>
        <p:nvSpPr>
          <p:cNvPr id="3" name="Content Placeholder 2"/>
          <p:cNvSpPr>
            <a:spLocks noGrp="1"/>
          </p:cNvSpPr>
          <p:nvPr>
            <p:ph idx="1"/>
          </p:nvPr>
        </p:nvSpPr>
        <p:spPr/>
        <p:txBody>
          <a:bodyPr>
            <a:normAutofit lnSpcReduction="10000"/>
          </a:bodyPr>
          <a:lstStyle/>
          <a:p>
            <a:r>
              <a:rPr lang="en-US" dirty="0" smtClean="0"/>
              <a:t>IRI’s extend Universal Resource Identifiers (URI’s) to contain </a:t>
            </a:r>
            <a:r>
              <a:rPr lang="en-US" dirty="0"/>
              <a:t>many </a:t>
            </a:r>
            <a:r>
              <a:rPr lang="en-US" dirty="0" err="1"/>
              <a:t>nonASCII</a:t>
            </a:r>
            <a:r>
              <a:rPr lang="en-US" dirty="0"/>
              <a:t> characters, </a:t>
            </a:r>
            <a:r>
              <a:rPr lang="en-US" dirty="0" smtClean="0"/>
              <a:t>e.g., </a:t>
            </a:r>
            <a:r>
              <a:rPr lang="en-US" dirty="0"/>
              <a:t>Chinese </a:t>
            </a:r>
            <a:r>
              <a:rPr lang="en-US" dirty="0" smtClean="0"/>
              <a:t>and </a:t>
            </a:r>
            <a:r>
              <a:rPr lang="en-US" dirty="0" err="1" smtClean="0"/>
              <a:t>Bidi</a:t>
            </a:r>
            <a:endParaRPr lang="en-US" dirty="0" smtClean="0"/>
          </a:p>
          <a:p>
            <a:r>
              <a:rPr lang="en-US" dirty="0" smtClean="0"/>
              <a:t>Bidi complicates layout especially when RTL and LTR text is mixed within resource names</a:t>
            </a:r>
          </a:p>
          <a:p>
            <a:r>
              <a:rPr lang="en-US" dirty="0" smtClean="0"/>
              <a:t>Consideration:</a:t>
            </a:r>
          </a:p>
          <a:p>
            <a:pPr lvl="1"/>
            <a:r>
              <a:rPr lang="en-US" dirty="0" smtClean="0"/>
              <a:t>Readability (visual layout)</a:t>
            </a:r>
          </a:p>
          <a:p>
            <a:pPr lvl="1"/>
            <a:r>
              <a:rPr lang="en-US" dirty="0" smtClean="0"/>
              <a:t>Interoperability</a:t>
            </a:r>
          </a:p>
          <a:p>
            <a:pPr lvl="1"/>
            <a:r>
              <a:rPr lang="en-US" dirty="0" smtClean="0"/>
              <a:t>Security (Phishing) </a:t>
            </a:r>
          </a:p>
          <a:p>
            <a:pPr lvl="1"/>
            <a:r>
              <a:rPr lang="en-US" dirty="0" smtClean="0"/>
              <a:t>IRI recognition by editing/rendering systems</a:t>
            </a:r>
            <a:endParaRPr lang="en-US" dirty="0"/>
          </a:p>
          <a:p>
            <a:pPr marL="45720" indent="0" rtl="1">
              <a:buNone/>
            </a:pPr>
            <a:endParaRPr lang="en-US" dirty="0" smtClean="0"/>
          </a:p>
        </p:txBody>
      </p:sp>
    </p:spTree>
    <p:extLst>
      <p:ext uri="{BB962C8B-B14F-4D97-AF65-F5344CB8AC3E}">
        <p14:creationId xmlns:p14="http://schemas.microsoft.com/office/powerpoint/2010/main" val="37618776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UBA Example with Arabic</a:t>
            </a:r>
            <a:endParaRPr lang="en-US" dirty="0"/>
          </a:p>
        </p:txBody>
      </p:sp>
      <p:sp>
        <p:nvSpPr>
          <p:cNvPr id="3" name="Content Placeholder 2"/>
          <p:cNvSpPr>
            <a:spLocks noGrp="1"/>
          </p:cNvSpPr>
          <p:nvPr>
            <p:ph idx="1"/>
          </p:nvPr>
        </p:nvSpPr>
        <p:spPr/>
        <p:txBody>
          <a:bodyPr/>
          <a:lstStyle/>
          <a:p>
            <a:pPr marL="0" indent="0">
              <a:buNone/>
            </a:pPr>
            <a:r>
              <a:rPr lang="en-US" u="sng" dirty="0">
                <a:hlinkClick r:id="rId3"/>
              </a:rPr>
              <a:t>http://</a:t>
            </a:r>
            <a:r>
              <a:rPr lang="ar-EG" u="sng" dirty="0">
                <a:hlinkClick r:id="rId3"/>
              </a:rPr>
              <a:t>شس.يب.ثق</a:t>
            </a:r>
            <a:r>
              <a:rPr lang="en-US" dirty="0"/>
              <a:t> displays in </a:t>
            </a:r>
            <a:r>
              <a:rPr lang="en-US" dirty="0" smtClean="0"/>
              <a:t>an RTL para as</a:t>
            </a:r>
          </a:p>
          <a:p>
            <a:pPr marL="0" indent="0" algn="r" rtl="1">
              <a:buNone/>
            </a:pPr>
            <a:r>
              <a:rPr lang="en-US" dirty="0"/>
              <a:t>http</a:t>
            </a:r>
            <a:r>
              <a:rPr lang="ar-SA" dirty="0"/>
              <a:t>://</a:t>
            </a:r>
            <a:r>
              <a:rPr lang="ar-EG" dirty="0"/>
              <a:t>شس.يب.ثق</a:t>
            </a:r>
            <a:endParaRPr lang="en-US" dirty="0"/>
          </a:p>
          <a:p>
            <a:pPr marL="0" indent="0">
              <a:buNone/>
            </a:pPr>
            <a:endParaRPr lang="en-US" dirty="0" smtClean="0"/>
          </a:p>
          <a:p>
            <a:pPr marL="0" indent="0">
              <a:buNone/>
            </a:pPr>
            <a:r>
              <a:rPr lang="en-US" dirty="0" smtClean="0">
                <a:hlinkClick r:id="rId4"/>
              </a:rPr>
              <a:t>http</a:t>
            </a:r>
            <a:r>
              <a:rPr lang="en-US" dirty="0">
                <a:hlinkClick r:id="rId4"/>
              </a:rPr>
              <a:t>://exchange.</a:t>
            </a:r>
            <a:r>
              <a:rPr lang="ar-EG" dirty="0">
                <a:hlinkClick r:id="rId4"/>
              </a:rPr>
              <a:t>شس.ثق </a:t>
            </a:r>
            <a:r>
              <a:rPr lang="en-US" dirty="0" smtClean="0"/>
              <a:t> displays </a:t>
            </a:r>
            <a:r>
              <a:rPr lang="en-US" dirty="0"/>
              <a:t>in an RTL paragraph </a:t>
            </a:r>
            <a:r>
              <a:rPr lang="en-US" dirty="0" smtClean="0"/>
              <a:t>as</a:t>
            </a:r>
          </a:p>
          <a:p>
            <a:pPr marL="0" indent="0" algn="r" rtl="1">
              <a:buNone/>
            </a:pPr>
            <a:r>
              <a:rPr lang="en-US" dirty="0"/>
              <a:t>http://exchange</a:t>
            </a:r>
            <a:r>
              <a:rPr lang="ar-EG" dirty="0"/>
              <a:t>.شس.ثق</a:t>
            </a:r>
            <a:endParaRPr lang="en-US" dirty="0"/>
          </a:p>
          <a:p>
            <a:pPr marL="0" indent="0">
              <a:buNone/>
            </a:pPr>
            <a:r>
              <a:rPr lang="en-US" dirty="0" smtClean="0"/>
              <a:t>Clearer to have fields in RTL order:</a:t>
            </a:r>
          </a:p>
          <a:p>
            <a:pPr marL="0" indent="0" algn="r" rtl="1">
              <a:buNone/>
            </a:pPr>
            <a:r>
              <a:rPr lang="en-US" dirty="0" smtClean="0"/>
              <a:t>.</a:t>
            </a:r>
            <a:r>
              <a:rPr lang="en-US" dirty="0"/>
              <a:t>exchange//:</a:t>
            </a:r>
            <a:r>
              <a:rPr lang="en-US" dirty="0" smtClean="0"/>
              <a:t>http</a:t>
            </a:r>
            <a:r>
              <a:rPr lang="ar-EG" dirty="0"/>
              <a:t>ثق.شس</a:t>
            </a:r>
            <a:endParaRPr lang="en-US" dirty="0"/>
          </a:p>
          <a:p>
            <a:pPr marL="0" indent="0" algn="r" rtl="1">
              <a:buNone/>
            </a:pPr>
            <a:endParaRPr lang="en-US" dirty="0"/>
          </a:p>
        </p:txBody>
      </p:sp>
    </p:spTree>
    <p:extLst>
      <p:ext uri="{BB962C8B-B14F-4D97-AF65-F5344CB8AC3E}">
        <p14:creationId xmlns:p14="http://schemas.microsoft.com/office/powerpoint/2010/main" val="50417358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Intl text">
  <a:themeElements>
    <a:clrScheme name="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fontScheme name="한지와 옛글의 조화">
      <a:majorFont>
        <a:latin typeface="Georgi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lnDef>
  </a:objectDefaults>
  <a:extraClrSchemeLst>
    <a:extraClrScheme>
      <a:clrScheme name="한지와 옛글의 조화 1">
        <a:dk1>
          <a:srgbClr val="3F4B35"/>
        </a:dk1>
        <a:lt1>
          <a:srgbClr val="FFFFCC"/>
        </a:lt1>
        <a:dk2>
          <a:srgbClr val="391901"/>
        </a:dk2>
        <a:lt2>
          <a:srgbClr val="FCFBE0"/>
        </a:lt2>
        <a:accent1>
          <a:srgbClr val="D8794E"/>
        </a:accent1>
        <a:accent2>
          <a:srgbClr val="AD9A55"/>
        </a:accent2>
        <a:accent3>
          <a:srgbClr val="AEABAA"/>
        </a:accent3>
        <a:accent4>
          <a:srgbClr val="DADAAE"/>
        </a:accent4>
        <a:accent5>
          <a:srgbClr val="E9BEB2"/>
        </a:accent5>
        <a:accent6>
          <a:srgbClr val="9C8B4C"/>
        </a:accent6>
        <a:hlink>
          <a:srgbClr val="CFB533"/>
        </a:hlink>
        <a:folHlink>
          <a:srgbClr val="7B7565"/>
        </a:folHlink>
      </a:clrScheme>
      <a:clrMap bg1="dk2" tx1="lt1" bg2="dk1" tx2="lt2" accent1="accent1" accent2="accent2" accent3="accent3" accent4="accent4" accent5="accent5" accent6="accent6" hlink="hlink" folHlink="folHlink"/>
    </a:extraClrScheme>
    <a:extraClrScheme>
      <a:clrScheme name="한지와 옛글의 조화 2">
        <a:dk1>
          <a:srgbClr val="5F5F5F"/>
        </a:dk1>
        <a:lt1>
          <a:srgbClr val="FFFFFF"/>
        </a:lt1>
        <a:dk2>
          <a:srgbClr val="16165A"/>
        </a:dk2>
        <a:lt2>
          <a:srgbClr val="C5E3F7"/>
        </a:lt2>
        <a:accent1>
          <a:srgbClr val="70ABD8"/>
        </a:accent1>
        <a:accent2>
          <a:srgbClr val="81C790"/>
        </a:accent2>
        <a:accent3>
          <a:srgbClr val="ABABB5"/>
        </a:accent3>
        <a:accent4>
          <a:srgbClr val="DADADA"/>
        </a:accent4>
        <a:accent5>
          <a:srgbClr val="BBD2E9"/>
        </a:accent5>
        <a:accent6>
          <a:srgbClr val="74B482"/>
        </a:accent6>
        <a:hlink>
          <a:srgbClr val="49AFAA"/>
        </a:hlink>
        <a:folHlink>
          <a:srgbClr val="969696"/>
        </a:folHlink>
      </a:clrScheme>
      <a:clrMap bg1="dk2" tx1="lt1" bg2="dk1" tx2="lt2" accent1="accent1" accent2="accent2" accent3="accent3" accent4="accent4" accent5="accent5" accent6="accent6" hlink="hlink" folHlink="folHlink"/>
    </a:extraClrScheme>
    <a:extraClrScheme>
      <a:clrScheme name="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clrMap bg1="dk2" tx1="lt1" bg2="dk1" tx2="lt2" accent1="accent1" accent2="accent2" accent3="accent3" accent4="accent4" accent5="accent5" accent6="accent6" hlink="hlink" folHlink="folHlink"/>
    </a:extraClrScheme>
    <a:extraClrScheme>
      <a:clrScheme name="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clrMap bg1="dk2" tx1="lt1" bg2="dk1" tx2="lt2" accent1="accent1" accent2="accent2" accent3="accent3" accent4="accent4" accent5="accent5" accent6="accent6" hlink="hlink" folHlink="folHlink"/>
    </a:extraClrScheme>
    <a:extraClrScheme>
      <a:clrScheme name="한지와 옛글의 조화 5">
        <a:dk1>
          <a:srgbClr val="594B6B"/>
        </a:dk1>
        <a:lt1>
          <a:srgbClr val="FFFFFF"/>
        </a:lt1>
        <a:dk2>
          <a:srgbClr val="39173B"/>
        </a:dk2>
        <a:lt2>
          <a:srgbClr val="F6E6F4"/>
        </a:lt2>
        <a:accent1>
          <a:srgbClr val="977AAC"/>
        </a:accent1>
        <a:accent2>
          <a:srgbClr val="609FAE"/>
        </a:accent2>
        <a:accent3>
          <a:srgbClr val="AEABAF"/>
        </a:accent3>
        <a:accent4>
          <a:srgbClr val="DADADA"/>
        </a:accent4>
        <a:accent5>
          <a:srgbClr val="C9BED2"/>
        </a:accent5>
        <a:accent6>
          <a:srgbClr val="56909D"/>
        </a:accent6>
        <a:hlink>
          <a:srgbClr val="7FA2C5"/>
        </a:hlink>
        <a:folHlink>
          <a:srgbClr val="908982"/>
        </a:folHlink>
      </a:clrScheme>
      <a:clrMap bg1="dk2" tx1="lt1" bg2="dk1" tx2="lt2" accent1="accent1" accent2="accent2" accent3="accent3" accent4="accent4" accent5="accent5" accent6="accent6" hlink="hlink" folHlink="folHlink"/>
    </a:extraClrScheme>
    <a:extraClrScheme>
      <a:clrScheme name="한지와 옛글의 조화 6">
        <a:dk1>
          <a:srgbClr val="3F4B35"/>
        </a:dk1>
        <a:lt1>
          <a:srgbClr val="FFFFCC"/>
        </a:lt1>
        <a:dk2>
          <a:srgbClr val="1C3C31"/>
        </a:dk2>
        <a:lt2>
          <a:srgbClr val="FCFBE0"/>
        </a:lt2>
        <a:accent1>
          <a:srgbClr val="65C1B6"/>
        </a:accent1>
        <a:accent2>
          <a:srgbClr val="D4B568"/>
        </a:accent2>
        <a:accent3>
          <a:srgbClr val="ABAFAD"/>
        </a:accent3>
        <a:accent4>
          <a:srgbClr val="DADAAE"/>
        </a:accent4>
        <a:accent5>
          <a:srgbClr val="B8DDD7"/>
        </a:accent5>
        <a:accent6>
          <a:srgbClr val="C0A45E"/>
        </a:accent6>
        <a:hlink>
          <a:srgbClr val="75B175"/>
        </a:hlink>
        <a:folHlink>
          <a:srgbClr val="808157"/>
        </a:folHlink>
      </a:clrScheme>
      <a:clrMap bg1="dk2" tx1="lt1" bg2="dk1" tx2="lt2" accent1="accent1" accent2="accent2" accent3="accent3" accent4="accent4" accent5="accent5" accent6="accent6" hlink="hlink" folHlink="folHlink"/>
    </a:extraClrScheme>
    <a:extraClrScheme>
      <a:clrScheme name="한지와 옛글의 조화 7">
        <a:dk1>
          <a:srgbClr val="000000"/>
        </a:dk1>
        <a:lt1>
          <a:srgbClr val="FFFFFF"/>
        </a:lt1>
        <a:dk2>
          <a:srgbClr val="000000"/>
        </a:dk2>
        <a:lt2>
          <a:srgbClr val="C0C0C0"/>
        </a:lt2>
        <a:accent1>
          <a:srgbClr val="C0C0C0"/>
        </a:accent1>
        <a:accent2>
          <a:srgbClr val="B2B2B2"/>
        </a:accent2>
        <a:accent3>
          <a:srgbClr val="FFFFFF"/>
        </a:accent3>
        <a:accent4>
          <a:srgbClr val="000000"/>
        </a:accent4>
        <a:accent5>
          <a:srgbClr val="DCDCDC"/>
        </a:accent5>
        <a:accent6>
          <a:srgbClr val="A1A1A1"/>
        </a:accent6>
        <a:hlink>
          <a:srgbClr val="808080"/>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8_한지와 옛글의 조화">
  <a:themeElements>
    <a:clrScheme name="4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fontScheme name="4_한지와 옛글의 조화">
      <a:majorFont>
        <a:latin typeface="Georgi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lnDef>
  </a:objectDefaults>
  <a:extraClrSchemeLst>
    <a:extraClrScheme>
      <a:clrScheme name="4_한지와 옛글의 조화 1">
        <a:dk1>
          <a:srgbClr val="3F4B35"/>
        </a:dk1>
        <a:lt1>
          <a:srgbClr val="FFFFCC"/>
        </a:lt1>
        <a:dk2>
          <a:srgbClr val="391901"/>
        </a:dk2>
        <a:lt2>
          <a:srgbClr val="FCFBE0"/>
        </a:lt2>
        <a:accent1>
          <a:srgbClr val="D8794E"/>
        </a:accent1>
        <a:accent2>
          <a:srgbClr val="AD9A55"/>
        </a:accent2>
        <a:accent3>
          <a:srgbClr val="AEABAA"/>
        </a:accent3>
        <a:accent4>
          <a:srgbClr val="DADAAE"/>
        </a:accent4>
        <a:accent5>
          <a:srgbClr val="E9BEB2"/>
        </a:accent5>
        <a:accent6>
          <a:srgbClr val="9C8B4C"/>
        </a:accent6>
        <a:hlink>
          <a:srgbClr val="CFB533"/>
        </a:hlink>
        <a:folHlink>
          <a:srgbClr val="7B7565"/>
        </a:folHlink>
      </a:clrScheme>
      <a:clrMap bg1="dk2" tx1="lt1" bg2="dk1" tx2="lt2" accent1="accent1" accent2="accent2" accent3="accent3" accent4="accent4" accent5="accent5" accent6="accent6" hlink="hlink" folHlink="folHlink"/>
    </a:extraClrScheme>
    <a:extraClrScheme>
      <a:clrScheme name="4_한지와 옛글의 조화 2">
        <a:dk1>
          <a:srgbClr val="5F5F5F"/>
        </a:dk1>
        <a:lt1>
          <a:srgbClr val="FFFFFF"/>
        </a:lt1>
        <a:dk2>
          <a:srgbClr val="16165A"/>
        </a:dk2>
        <a:lt2>
          <a:srgbClr val="C5E3F7"/>
        </a:lt2>
        <a:accent1>
          <a:srgbClr val="70ABD8"/>
        </a:accent1>
        <a:accent2>
          <a:srgbClr val="81C790"/>
        </a:accent2>
        <a:accent3>
          <a:srgbClr val="ABABB5"/>
        </a:accent3>
        <a:accent4>
          <a:srgbClr val="DADADA"/>
        </a:accent4>
        <a:accent5>
          <a:srgbClr val="BBD2E9"/>
        </a:accent5>
        <a:accent6>
          <a:srgbClr val="74B482"/>
        </a:accent6>
        <a:hlink>
          <a:srgbClr val="49AFAA"/>
        </a:hlink>
        <a:folHlink>
          <a:srgbClr val="969696"/>
        </a:folHlink>
      </a:clrScheme>
      <a:clrMap bg1="dk2" tx1="lt1" bg2="dk1" tx2="lt2" accent1="accent1" accent2="accent2" accent3="accent3" accent4="accent4" accent5="accent5" accent6="accent6" hlink="hlink" folHlink="folHlink"/>
    </a:extraClrScheme>
    <a:extraClrScheme>
      <a:clrScheme name="4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clrMap bg1="dk2" tx1="lt1" bg2="dk1" tx2="lt2" accent1="accent1" accent2="accent2" accent3="accent3" accent4="accent4" accent5="accent5" accent6="accent6" hlink="hlink" folHlink="folHlink"/>
    </a:extraClrScheme>
    <a:extraClrScheme>
      <a:clrScheme name="4_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clrMap bg1="dk2" tx1="lt1" bg2="dk1" tx2="lt2" accent1="accent1" accent2="accent2" accent3="accent3" accent4="accent4" accent5="accent5" accent6="accent6" hlink="hlink" folHlink="folHlink"/>
    </a:extraClrScheme>
    <a:extraClrScheme>
      <a:clrScheme name="4_한지와 옛글의 조화 5">
        <a:dk1>
          <a:srgbClr val="594B6B"/>
        </a:dk1>
        <a:lt1>
          <a:srgbClr val="FFFFFF"/>
        </a:lt1>
        <a:dk2>
          <a:srgbClr val="39173B"/>
        </a:dk2>
        <a:lt2>
          <a:srgbClr val="F6E6F4"/>
        </a:lt2>
        <a:accent1>
          <a:srgbClr val="977AAC"/>
        </a:accent1>
        <a:accent2>
          <a:srgbClr val="609FAE"/>
        </a:accent2>
        <a:accent3>
          <a:srgbClr val="AEABAF"/>
        </a:accent3>
        <a:accent4>
          <a:srgbClr val="DADADA"/>
        </a:accent4>
        <a:accent5>
          <a:srgbClr val="C9BED2"/>
        </a:accent5>
        <a:accent6>
          <a:srgbClr val="56909D"/>
        </a:accent6>
        <a:hlink>
          <a:srgbClr val="7FA2C5"/>
        </a:hlink>
        <a:folHlink>
          <a:srgbClr val="908982"/>
        </a:folHlink>
      </a:clrScheme>
      <a:clrMap bg1="dk2" tx1="lt1" bg2="dk1" tx2="lt2" accent1="accent1" accent2="accent2" accent3="accent3" accent4="accent4" accent5="accent5" accent6="accent6" hlink="hlink" folHlink="folHlink"/>
    </a:extraClrScheme>
    <a:extraClrScheme>
      <a:clrScheme name="4_한지와 옛글의 조화 6">
        <a:dk1>
          <a:srgbClr val="3F4B35"/>
        </a:dk1>
        <a:lt1>
          <a:srgbClr val="FFFFCC"/>
        </a:lt1>
        <a:dk2>
          <a:srgbClr val="1C3C31"/>
        </a:dk2>
        <a:lt2>
          <a:srgbClr val="FCFBE0"/>
        </a:lt2>
        <a:accent1>
          <a:srgbClr val="65C1B6"/>
        </a:accent1>
        <a:accent2>
          <a:srgbClr val="D4B568"/>
        </a:accent2>
        <a:accent3>
          <a:srgbClr val="ABAFAD"/>
        </a:accent3>
        <a:accent4>
          <a:srgbClr val="DADAAE"/>
        </a:accent4>
        <a:accent5>
          <a:srgbClr val="B8DDD7"/>
        </a:accent5>
        <a:accent6>
          <a:srgbClr val="C0A45E"/>
        </a:accent6>
        <a:hlink>
          <a:srgbClr val="75B175"/>
        </a:hlink>
        <a:folHlink>
          <a:srgbClr val="808157"/>
        </a:folHlink>
      </a:clrScheme>
      <a:clrMap bg1="dk2" tx1="lt1" bg2="dk1" tx2="lt2" accent1="accent1" accent2="accent2" accent3="accent3" accent4="accent4" accent5="accent5" accent6="accent6" hlink="hlink" folHlink="folHlink"/>
    </a:extraClrScheme>
    <a:extraClrScheme>
      <a:clrScheme name="4_한지와 옛글의 조화 7">
        <a:dk1>
          <a:srgbClr val="000000"/>
        </a:dk1>
        <a:lt1>
          <a:srgbClr val="FFFFFF"/>
        </a:lt1>
        <a:dk2>
          <a:srgbClr val="000000"/>
        </a:dk2>
        <a:lt2>
          <a:srgbClr val="C0C0C0"/>
        </a:lt2>
        <a:accent1>
          <a:srgbClr val="C0C0C0"/>
        </a:accent1>
        <a:accent2>
          <a:srgbClr val="B2B2B2"/>
        </a:accent2>
        <a:accent3>
          <a:srgbClr val="FFFFFF"/>
        </a:accent3>
        <a:accent4>
          <a:srgbClr val="000000"/>
        </a:accent4>
        <a:accent5>
          <a:srgbClr val="DCDCDC"/>
        </a:accent5>
        <a:accent6>
          <a:srgbClr val="A1A1A1"/>
        </a:accent6>
        <a:hlink>
          <a:srgbClr val="808080"/>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9_한지와 옛글의 조화">
  <a:themeElements>
    <a:clrScheme name="1_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fontScheme name="1_한지와 옛글의 조화">
      <a:majorFont>
        <a:latin typeface="Georgi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lnDef>
  </a:objectDefaults>
  <a:extraClrSchemeLst>
    <a:extraClrScheme>
      <a:clrScheme name="1_한지와 옛글의 조화 1">
        <a:dk1>
          <a:srgbClr val="3F4B35"/>
        </a:dk1>
        <a:lt1>
          <a:srgbClr val="FFFFCC"/>
        </a:lt1>
        <a:dk2>
          <a:srgbClr val="391901"/>
        </a:dk2>
        <a:lt2>
          <a:srgbClr val="FCFBE0"/>
        </a:lt2>
        <a:accent1>
          <a:srgbClr val="D8794E"/>
        </a:accent1>
        <a:accent2>
          <a:srgbClr val="AD9A55"/>
        </a:accent2>
        <a:accent3>
          <a:srgbClr val="AEABAA"/>
        </a:accent3>
        <a:accent4>
          <a:srgbClr val="DADAAE"/>
        </a:accent4>
        <a:accent5>
          <a:srgbClr val="E9BEB2"/>
        </a:accent5>
        <a:accent6>
          <a:srgbClr val="9C8B4C"/>
        </a:accent6>
        <a:hlink>
          <a:srgbClr val="CFB533"/>
        </a:hlink>
        <a:folHlink>
          <a:srgbClr val="7B7565"/>
        </a:folHlink>
      </a:clrScheme>
      <a:clrMap bg1="dk2" tx1="lt1" bg2="dk1" tx2="lt2" accent1="accent1" accent2="accent2" accent3="accent3" accent4="accent4" accent5="accent5" accent6="accent6" hlink="hlink" folHlink="folHlink"/>
    </a:extraClrScheme>
    <a:extraClrScheme>
      <a:clrScheme name="1_한지와 옛글의 조화 2">
        <a:dk1>
          <a:srgbClr val="5F5F5F"/>
        </a:dk1>
        <a:lt1>
          <a:srgbClr val="FFFFFF"/>
        </a:lt1>
        <a:dk2>
          <a:srgbClr val="16165A"/>
        </a:dk2>
        <a:lt2>
          <a:srgbClr val="C5E3F7"/>
        </a:lt2>
        <a:accent1>
          <a:srgbClr val="70ABD8"/>
        </a:accent1>
        <a:accent2>
          <a:srgbClr val="81C790"/>
        </a:accent2>
        <a:accent3>
          <a:srgbClr val="ABABB5"/>
        </a:accent3>
        <a:accent4>
          <a:srgbClr val="DADADA"/>
        </a:accent4>
        <a:accent5>
          <a:srgbClr val="BBD2E9"/>
        </a:accent5>
        <a:accent6>
          <a:srgbClr val="74B482"/>
        </a:accent6>
        <a:hlink>
          <a:srgbClr val="49AFAA"/>
        </a:hlink>
        <a:folHlink>
          <a:srgbClr val="969696"/>
        </a:folHlink>
      </a:clrScheme>
      <a:clrMap bg1="dk2" tx1="lt1" bg2="dk1" tx2="lt2" accent1="accent1" accent2="accent2" accent3="accent3" accent4="accent4" accent5="accent5" accent6="accent6" hlink="hlink" folHlink="folHlink"/>
    </a:extraClrScheme>
    <a:extraClrScheme>
      <a:clrScheme name="1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clrMap bg1="dk2" tx1="lt1" bg2="dk1" tx2="lt2" accent1="accent1" accent2="accent2" accent3="accent3" accent4="accent4" accent5="accent5" accent6="accent6" hlink="hlink" folHlink="folHlink"/>
    </a:extraClrScheme>
    <a:extraClrScheme>
      <a:clrScheme name="1_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clrMap bg1="dk2" tx1="lt1" bg2="dk1" tx2="lt2" accent1="accent1" accent2="accent2" accent3="accent3" accent4="accent4" accent5="accent5" accent6="accent6" hlink="hlink" folHlink="folHlink"/>
    </a:extraClrScheme>
    <a:extraClrScheme>
      <a:clrScheme name="1_한지와 옛글의 조화 5">
        <a:dk1>
          <a:srgbClr val="594B6B"/>
        </a:dk1>
        <a:lt1>
          <a:srgbClr val="FFFFFF"/>
        </a:lt1>
        <a:dk2>
          <a:srgbClr val="39173B"/>
        </a:dk2>
        <a:lt2>
          <a:srgbClr val="F6E6F4"/>
        </a:lt2>
        <a:accent1>
          <a:srgbClr val="977AAC"/>
        </a:accent1>
        <a:accent2>
          <a:srgbClr val="609FAE"/>
        </a:accent2>
        <a:accent3>
          <a:srgbClr val="AEABAF"/>
        </a:accent3>
        <a:accent4>
          <a:srgbClr val="DADADA"/>
        </a:accent4>
        <a:accent5>
          <a:srgbClr val="C9BED2"/>
        </a:accent5>
        <a:accent6>
          <a:srgbClr val="56909D"/>
        </a:accent6>
        <a:hlink>
          <a:srgbClr val="7FA2C5"/>
        </a:hlink>
        <a:folHlink>
          <a:srgbClr val="908982"/>
        </a:folHlink>
      </a:clrScheme>
      <a:clrMap bg1="dk2" tx1="lt1" bg2="dk1" tx2="lt2" accent1="accent1" accent2="accent2" accent3="accent3" accent4="accent4" accent5="accent5" accent6="accent6" hlink="hlink" folHlink="folHlink"/>
    </a:extraClrScheme>
    <a:extraClrScheme>
      <a:clrScheme name="1_한지와 옛글의 조화 6">
        <a:dk1>
          <a:srgbClr val="3F4B35"/>
        </a:dk1>
        <a:lt1>
          <a:srgbClr val="FFFFCC"/>
        </a:lt1>
        <a:dk2>
          <a:srgbClr val="1C3C31"/>
        </a:dk2>
        <a:lt2>
          <a:srgbClr val="FCFBE0"/>
        </a:lt2>
        <a:accent1>
          <a:srgbClr val="65C1B6"/>
        </a:accent1>
        <a:accent2>
          <a:srgbClr val="D4B568"/>
        </a:accent2>
        <a:accent3>
          <a:srgbClr val="ABAFAD"/>
        </a:accent3>
        <a:accent4>
          <a:srgbClr val="DADAAE"/>
        </a:accent4>
        <a:accent5>
          <a:srgbClr val="B8DDD7"/>
        </a:accent5>
        <a:accent6>
          <a:srgbClr val="C0A45E"/>
        </a:accent6>
        <a:hlink>
          <a:srgbClr val="75B175"/>
        </a:hlink>
        <a:folHlink>
          <a:srgbClr val="808157"/>
        </a:folHlink>
      </a:clrScheme>
      <a:clrMap bg1="dk2" tx1="lt1" bg2="dk1" tx2="lt2" accent1="accent1" accent2="accent2" accent3="accent3" accent4="accent4" accent5="accent5" accent6="accent6" hlink="hlink" folHlink="folHlink"/>
    </a:extraClrScheme>
    <a:extraClrScheme>
      <a:clrScheme name="1_한지와 옛글의 조화 7">
        <a:dk1>
          <a:srgbClr val="000000"/>
        </a:dk1>
        <a:lt1>
          <a:srgbClr val="FFFFFF"/>
        </a:lt1>
        <a:dk2>
          <a:srgbClr val="000000"/>
        </a:dk2>
        <a:lt2>
          <a:srgbClr val="C0C0C0"/>
        </a:lt2>
        <a:accent1>
          <a:srgbClr val="C0C0C0"/>
        </a:accent1>
        <a:accent2>
          <a:srgbClr val="B2B2B2"/>
        </a:accent2>
        <a:accent3>
          <a:srgbClr val="FFFFFF"/>
        </a:accent3>
        <a:accent4>
          <a:srgbClr val="000000"/>
        </a:accent4>
        <a:accent5>
          <a:srgbClr val="DCDCDC"/>
        </a:accent5>
        <a:accent6>
          <a:srgbClr val="A1A1A1"/>
        </a:accent6>
        <a:hlink>
          <a:srgbClr val="808080"/>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_Intl text">
  <a:themeElements>
    <a:clrScheme name="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fontScheme name="한지와 옛글의 조화">
      <a:majorFont>
        <a:latin typeface="Georgi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lnDef>
  </a:objectDefaults>
  <a:extraClrSchemeLst>
    <a:extraClrScheme>
      <a:clrScheme name="한지와 옛글의 조화 1">
        <a:dk1>
          <a:srgbClr val="3F4B35"/>
        </a:dk1>
        <a:lt1>
          <a:srgbClr val="FFFFCC"/>
        </a:lt1>
        <a:dk2>
          <a:srgbClr val="391901"/>
        </a:dk2>
        <a:lt2>
          <a:srgbClr val="FCFBE0"/>
        </a:lt2>
        <a:accent1>
          <a:srgbClr val="D8794E"/>
        </a:accent1>
        <a:accent2>
          <a:srgbClr val="AD9A55"/>
        </a:accent2>
        <a:accent3>
          <a:srgbClr val="AEABAA"/>
        </a:accent3>
        <a:accent4>
          <a:srgbClr val="DADAAE"/>
        </a:accent4>
        <a:accent5>
          <a:srgbClr val="E9BEB2"/>
        </a:accent5>
        <a:accent6>
          <a:srgbClr val="9C8B4C"/>
        </a:accent6>
        <a:hlink>
          <a:srgbClr val="CFB533"/>
        </a:hlink>
        <a:folHlink>
          <a:srgbClr val="7B7565"/>
        </a:folHlink>
      </a:clrScheme>
      <a:clrMap bg1="dk2" tx1="lt1" bg2="dk1" tx2="lt2" accent1="accent1" accent2="accent2" accent3="accent3" accent4="accent4" accent5="accent5" accent6="accent6" hlink="hlink" folHlink="folHlink"/>
    </a:extraClrScheme>
    <a:extraClrScheme>
      <a:clrScheme name="한지와 옛글의 조화 2">
        <a:dk1>
          <a:srgbClr val="5F5F5F"/>
        </a:dk1>
        <a:lt1>
          <a:srgbClr val="FFFFFF"/>
        </a:lt1>
        <a:dk2>
          <a:srgbClr val="16165A"/>
        </a:dk2>
        <a:lt2>
          <a:srgbClr val="C5E3F7"/>
        </a:lt2>
        <a:accent1>
          <a:srgbClr val="70ABD8"/>
        </a:accent1>
        <a:accent2>
          <a:srgbClr val="81C790"/>
        </a:accent2>
        <a:accent3>
          <a:srgbClr val="ABABB5"/>
        </a:accent3>
        <a:accent4>
          <a:srgbClr val="DADADA"/>
        </a:accent4>
        <a:accent5>
          <a:srgbClr val="BBD2E9"/>
        </a:accent5>
        <a:accent6>
          <a:srgbClr val="74B482"/>
        </a:accent6>
        <a:hlink>
          <a:srgbClr val="49AFAA"/>
        </a:hlink>
        <a:folHlink>
          <a:srgbClr val="969696"/>
        </a:folHlink>
      </a:clrScheme>
      <a:clrMap bg1="dk2" tx1="lt1" bg2="dk1" tx2="lt2" accent1="accent1" accent2="accent2" accent3="accent3" accent4="accent4" accent5="accent5" accent6="accent6" hlink="hlink" folHlink="folHlink"/>
    </a:extraClrScheme>
    <a:extraClrScheme>
      <a:clrScheme name="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clrMap bg1="dk2" tx1="lt1" bg2="dk1" tx2="lt2" accent1="accent1" accent2="accent2" accent3="accent3" accent4="accent4" accent5="accent5" accent6="accent6" hlink="hlink" folHlink="folHlink"/>
    </a:extraClrScheme>
    <a:extraClrScheme>
      <a:clrScheme name="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clrMap bg1="dk2" tx1="lt1" bg2="dk1" tx2="lt2" accent1="accent1" accent2="accent2" accent3="accent3" accent4="accent4" accent5="accent5" accent6="accent6" hlink="hlink" folHlink="folHlink"/>
    </a:extraClrScheme>
    <a:extraClrScheme>
      <a:clrScheme name="한지와 옛글의 조화 5">
        <a:dk1>
          <a:srgbClr val="594B6B"/>
        </a:dk1>
        <a:lt1>
          <a:srgbClr val="FFFFFF"/>
        </a:lt1>
        <a:dk2>
          <a:srgbClr val="39173B"/>
        </a:dk2>
        <a:lt2>
          <a:srgbClr val="F6E6F4"/>
        </a:lt2>
        <a:accent1>
          <a:srgbClr val="977AAC"/>
        </a:accent1>
        <a:accent2>
          <a:srgbClr val="609FAE"/>
        </a:accent2>
        <a:accent3>
          <a:srgbClr val="AEABAF"/>
        </a:accent3>
        <a:accent4>
          <a:srgbClr val="DADADA"/>
        </a:accent4>
        <a:accent5>
          <a:srgbClr val="C9BED2"/>
        </a:accent5>
        <a:accent6>
          <a:srgbClr val="56909D"/>
        </a:accent6>
        <a:hlink>
          <a:srgbClr val="7FA2C5"/>
        </a:hlink>
        <a:folHlink>
          <a:srgbClr val="908982"/>
        </a:folHlink>
      </a:clrScheme>
      <a:clrMap bg1="dk2" tx1="lt1" bg2="dk1" tx2="lt2" accent1="accent1" accent2="accent2" accent3="accent3" accent4="accent4" accent5="accent5" accent6="accent6" hlink="hlink" folHlink="folHlink"/>
    </a:extraClrScheme>
    <a:extraClrScheme>
      <a:clrScheme name="한지와 옛글의 조화 6">
        <a:dk1>
          <a:srgbClr val="3F4B35"/>
        </a:dk1>
        <a:lt1>
          <a:srgbClr val="FFFFCC"/>
        </a:lt1>
        <a:dk2>
          <a:srgbClr val="1C3C31"/>
        </a:dk2>
        <a:lt2>
          <a:srgbClr val="FCFBE0"/>
        </a:lt2>
        <a:accent1>
          <a:srgbClr val="65C1B6"/>
        </a:accent1>
        <a:accent2>
          <a:srgbClr val="D4B568"/>
        </a:accent2>
        <a:accent3>
          <a:srgbClr val="ABAFAD"/>
        </a:accent3>
        <a:accent4>
          <a:srgbClr val="DADAAE"/>
        </a:accent4>
        <a:accent5>
          <a:srgbClr val="B8DDD7"/>
        </a:accent5>
        <a:accent6>
          <a:srgbClr val="C0A45E"/>
        </a:accent6>
        <a:hlink>
          <a:srgbClr val="75B175"/>
        </a:hlink>
        <a:folHlink>
          <a:srgbClr val="808157"/>
        </a:folHlink>
      </a:clrScheme>
      <a:clrMap bg1="dk2" tx1="lt1" bg2="dk1" tx2="lt2" accent1="accent1" accent2="accent2" accent3="accent3" accent4="accent4" accent5="accent5" accent6="accent6" hlink="hlink" folHlink="folHlink"/>
    </a:extraClrScheme>
    <a:extraClrScheme>
      <a:clrScheme name="한지와 옛글의 조화 7">
        <a:dk1>
          <a:srgbClr val="000000"/>
        </a:dk1>
        <a:lt1>
          <a:srgbClr val="FFFFFF"/>
        </a:lt1>
        <a:dk2>
          <a:srgbClr val="000000"/>
        </a:dk2>
        <a:lt2>
          <a:srgbClr val="C0C0C0"/>
        </a:lt2>
        <a:accent1>
          <a:srgbClr val="C0C0C0"/>
        </a:accent1>
        <a:accent2>
          <a:srgbClr val="B2B2B2"/>
        </a:accent2>
        <a:accent3>
          <a:srgbClr val="FFFFFF"/>
        </a:accent3>
        <a:accent4>
          <a:srgbClr val="000000"/>
        </a:accent4>
        <a:accent5>
          <a:srgbClr val="DCDCDC"/>
        </a:accent5>
        <a:accent6>
          <a:srgbClr val="A1A1A1"/>
        </a:accent6>
        <a:hlink>
          <a:srgbClr val="808080"/>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0_한지와 옛글의 조화">
  <a:themeElements>
    <a:clrScheme name="2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fontScheme name="2_한지와 옛글의 조화">
      <a:majorFont>
        <a:latin typeface="Georgi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lnDef>
  </a:objectDefaults>
  <a:extraClrSchemeLst>
    <a:extraClrScheme>
      <a:clrScheme name="2_한지와 옛글의 조화 1">
        <a:dk1>
          <a:srgbClr val="3F4B35"/>
        </a:dk1>
        <a:lt1>
          <a:srgbClr val="FFFFCC"/>
        </a:lt1>
        <a:dk2>
          <a:srgbClr val="391901"/>
        </a:dk2>
        <a:lt2>
          <a:srgbClr val="FCFBE0"/>
        </a:lt2>
        <a:accent1>
          <a:srgbClr val="D8794E"/>
        </a:accent1>
        <a:accent2>
          <a:srgbClr val="AD9A55"/>
        </a:accent2>
        <a:accent3>
          <a:srgbClr val="AEABAA"/>
        </a:accent3>
        <a:accent4>
          <a:srgbClr val="DADAAE"/>
        </a:accent4>
        <a:accent5>
          <a:srgbClr val="E9BEB2"/>
        </a:accent5>
        <a:accent6>
          <a:srgbClr val="9C8B4C"/>
        </a:accent6>
        <a:hlink>
          <a:srgbClr val="CFB533"/>
        </a:hlink>
        <a:folHlink>
          <a:srgbClr val="7B7565"/>
        </a:folHlink>
      </a:clrScheme>
      <a:clrMap bg1="dk2" tx1="lt1" bg2="dk1" tx2="lt2" accent1="accent1" accent2="accent2" accent3="accent3" accent4="accent4" accent5="accent5" accent6="accent6" hlink="hlink" folHlink="folHlink"/>
    </a:extraClrScheme>
    <a:extraClrScheme>
      <a:clrScheme name="2_한지와 옛글의 조화 2">
        <a:dk1>
          <a:srgbClr val="5F5F5F"/>
        </a:dk1>
        <a:lt1>
          <a:srgbClr val="FFFFFF"/>
        </a:lt1>
        <a:dk2>
          <a:srgbClr val="16165A"/>
        </a:dk2>
        <a:lt2>
          <a:srgbClr val="C5E3F7"/>
        </a:lt2>
        <a:accent1>
          <a:srgbClr val="70ABD8"/>
        </a:accent1>
        <a:accent2>
          <a:srgbClr val="81C790"/>
        </a:accent2>
        <a:accent3>
          <a:srgbClr val="ABABB5"/>
        </a:accent3>
        <a:accent4>
          <a:srgbClr val="DADADA"/>
        </a:accent4>
        <a:accent5>
          <a:srgbClr val="BBD2E9"/>
        </a:accent5>
        <a:accent6>
          <a:srgbClr val="74B482"/>
        </a:accent6>
        <a:hlink>
          <a:srgbClr val="49AFAA"/>
        </a:hlink>
        <a:folHlink>
          <a:srgbClr val="969696"/>
        </a:folHlink>
      </a:clrScheme>
      <a:clrMap bg1="dk2" tx1="lt1" bg2="dk1" tx2="lt2" accent1="accent1" accent2="accent2" accent3="accent3" accent4="accent4" accent5="accent5" accent6="accent6" hlink="hlink" folHlink="folHlink"/>
    </a:extraClrScheme>
    <a:extraClrScheme>
      <a:clrScheme name="2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clrMap bg1="dk2" tx1="lt1" bg2="dk1" tx2="lt2" accent1="accent1" accent2="accent2" accent3="accent3" accent4="accent4" accent5="accent5" accent6="accent6" hlink="hlink" folHlink="folHlink"/>
    </a:extraClrScheme>
    <a:extraClrScheme>
      <a:clrScheme name="2_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clrMap bg1="dk2" tx1="lt1" bg2="dk1" tx2="lt2" accent1="accent1" accent2="accent2" accent3="accent3" accent4="accent4" accent5="accent5" accent6="accent6" hlink="hlink" folHlink="folHlink"/>
    </a:extraClrScheme>
    <a:extraClrScheme>
      <a:clrScheme name="2_한지와 옛글의 조화 5">
        <a:dk1>
          <a:srgbClr val="594B6B"/>
        </a:dk1>
        <a:lt1>
          <a:srgbClr val="FFFFFF"/>
        </a:lt1>
        <a:dk2>
          <a:srgbClr val="39173B"/>
        </a:dk2>
        <a:lt2>
          <a:srgbClr val="F6E6F4"/>
        </a:lt2>
        <a:accent1>
          <a:srgbClr val="977AAC"/>
        </a:accent1>
        <a:accent2>
          <a:srgbClr val="609FAE"/>
        </a:accent2>
        <a:accent3>
          <a:srgbClr val="AEABAF"/>
        </a:accent3>
        <a:accent4>
          <a:srgbClr val="DADADA"/>
        </a:accent4>
        <a:accent5>
          <a:srgbClr val="C9BED2"/>
        </a:accent5>
        <a:accent6>
          <a:srgbClr val="56909D"/>
        </a:accent6>
        <a:hlink>
          <a:srgbClr val="7FA2C5"/>
        </a:hlink>
        <a:folHlink>
          <a:srgbClr val="908982"/>
        </a:folHlink>
      </a:clrScheme>
      <a:clrMap bg1="dk2" tx1="lt1" bg2="dk1" tx2="lt2" accent1="accent1" accent2="accent2" accent3="accent3" accent4="accent4" accent5="accent5" accent6="accent6" hlink="hlink" folHlink="folHlink"/>
    </a:extraClrScheme>
    <a:extraClrScheme>
      <a:clrScheme name="2_한지와 옛글의 조화 6">
        <a:dk1>
          <a:srgbClr val="3F4B35"/>
        </a:dk1>
        <a:lt1>
          <a:srgbClr val="FFFFCC"/>
        </a:lt1>
        <a:dk2>
          <a:srgbClr val="1C3C31"/>
        </a:dk2>
        <a:lt2>
          <a:srgbClr val="FCFBE0"/>
        </a:lt2>
        <a:accent1>
          <a:srgbClr val="65C1B6"/>
        </a:accent1>
        <a:accent2>
          <a:srgbClr val="D4B568"/>
        </a:accent2>
        <a:accent3>
          <a:srgbClr val="ABAFAD"/>
        </a:accent3>
        <a:accent4>
          <a:srgbClr val="DADAAE"/>
        </a:accent4>
        <a:accent5>
          <a:srgbClr val="B8DDD7"/>
        </a:accent5>
        <a:accent6>
          <a:srgbClr val="C0A45E"/>
        </a:accent6>
        <a:hlink>
          <a:srgbClr val="75B175"/>
        </a:hlink>
        <a:folHlink>
          <a:srgbClr val="808157"/>
        </a:folHlink>
      </a:clrScheme>
      <a:clrMap bg1="dk2" tx1="lt1" bg2="dk1" tx2="lt2" accent1="accent1" accent2="accent2" accent3="accent3" accent4="accent4" accent5="accent5" accent6="accent6" hlink="hlink" folHlink="folHlink"/>
    </a:extraClrScheme>
    <a:extraClrScheme>
      <a:clrScheme name="2_한지와 옛글의 조화 7">
        <a:dk1>
          <a:srgbClr val="000000"/>
        </a:dk1>
        <a:lt1>
          <a:srgbClr val="FFFFFF"/>
        </a:lt1>
        <a:dk2>
          <a:srgbClr val="000000"/>
        </a:dk2>
        <a:lt2>
          <a:srgbClr val="C0C0C0"/>
        </a:lt2>
        <a:accent1>
          <a:srgbClr val="C0C0C0"/>
        </a:accent1>
        <a:accent2>
          <a:srgbClr val="B2B2B2"/>
        </a:accent2>
        <a:accent3>
          <a:srgbClr val="FFFFFF"/>
        </a:accent3>
        <a:accent4>
          <a:srgbClr val="000000"/>
        </a:accent4>
        <a:accent5>
          <a:srgbClr val="DCDCDC"/>
        </a:accent5>
        <a:accent6>
          <a:srgbClr val="A1A1A1"/>
        </a:accent6>
        <a:hlink>
          <a:srgbClr val="808080"/>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1_한지와 옛글의 조화">
  <a:themeElements>
    <a:clrScheme name="3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fontScheme name="3_한지와 옛글의 조화">
      <a:majorFont>
        <a:latin typeface="Georgi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lnDef>
  </a:objectDefaults>
  <a:extraClrSchemeLst>
    <a:extraClrScheme>
      <a:clrScheme name="3_한지와 옛글의 조화 1">
        <a:dk1>
          <a:srgbClr val="3F4B35"/>
        </a:dk1>
        <a:lt1>
          <a:srgbClr val="FFFFCC"/>
        </a:lt1>
        <a:dk2>
          <a:srgbClr val="391901"/>
        </a:dk2>
        <a:lt2>
          <a:srgbClr val="FCFBE0"/>
        </a:lt2>
        <a:accent1>
          <a:srgbClr val="D8794E"/>
        </a:accent1>
        <a:accent2>
          <a:srgbClr val="AD9A55"/>
        </a:accent2>
        <a:accent3>
          <a:srgbClr val="AEABAA"/>
        </a:accent3>
        <a:accent4>
          <a:srgbClr val="DADAAE"/>
        </a:accent4>
        <a:accent5>
          <a:srgbClr val="E9BEB2"/>
        </a:accent5>
        <a:accent6>
          <a:srgbClr val="9C8B4C"/>
        </a:accent6>
        <a:hlink>
          <a:srgbClr val="CFB533"/>
        </a:hlink>
        <a:folHlink>
          <a:srgbClr val="7B7565"/>
        </a:folHlink>
      </a:clrScheme>
      <a:clrMap bg1="dk2" tx1="lt1" bg2="dk1" tx2="lt2" accent1="accent1" accent2="accent2" accent3="accent3" accent4="accent4" accent5="accent5" accent6="accent6" hlink="hlink" folHlink="folHlink"/>
    </a:extraClrScheme>
    <a:extraClrScheme>
      <a:clrScheme name="3_한지와 옛글의 조화 2">
        <a:dk1>
          <a:srgbClr val="5F5F5F"/>
        </a:dk1>
        <a:lt1>
          <a:srgbClr val="FFFFFF"/>
        </a:lt1>
        <a:dk2>
          <a:srgbClr val="16165A"/>
        </a:dk2>
        <a:lt2>
          <a:srgbClr val="C5E3F7"/>
        </a:lt2>
        <a:accent1>
          <a:srgbClr val="70ABD8"/>
        </a:accent1>
        <a:accent2>
          <a:srgbClr val="81C790"/>
        </a:accent2>
        <a:accent3>
          <a:srgbClr val="ABABB5"/>
        </a:accent3>
        <a:accent4>
          <a:srgbClr val="DADADA"/>
        </a:accent4>
        <a:accent5>
          <a:srgbClr val="BBD2E9"/>
        </a:accent5>
        <a:accent6>
          <a:srgbClr val="74B482"/>
        </a:accent6>
        <a:hlink>
          <a:srgbClr val="49AFAA"/>
        </a:hlink>
        <a:folHlink>
          <a:srgbClr val="969696"/>
        </a:folHlink>
      </a:clrScheme>
      <a:clrMap bg1="dk2" tx1="lt1" bg2="dk1" tx2="lt2" accent1="accent1" accent2="accent2" accent3="accent3" accent4="accent4" accent5="accent5" accent6="accent6" hlink="hlink" folHlink="folHlink"/>
    </a:extraClrScheme>
    <a:extraClrScheme>
      <a:clrScheme name="3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clrMap bg1="dk2" tx1="lt1" bg2="dk1" tx2="lt2" accent1="accent1" accent2="accent2" accent3="accent3" accent4="accent4" accent5="accent5" accent6="accent6" hlink="hlink" folHlink="folHlink"/>
    </a:extraClrScheme>
    <a:extraClrScheme>
      <a:clrScheme name="3_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clrMap bg1="dk2" tx1="lt1" bg2="dk1" tx2="lt2" accent1="accent1" accent2="accent2" accent3="accent3" accent4="accent4" accent5="accent5" accent6="accent6" hlink="hlink" folHlink="folHlink"/>
    </a:extraClrScheme>
    <a:extraClrScheme>
      <a:clrScheme name="3_한지와 옛글의 조화 5">
        <a:dk1>
          <a:srgbClr val="594B6B"/>
        </a:dk1>
        <a:lt1>
          <a:srgbClr val="FFFFFF"/>
        </a:lt1>
        <a:dk2>
          <a:srgbClr val="39173B"/>
        </a:dk2>
        <a:lt2>
          <a:srgbClr val="F6E6F4"/>
        </a:lt2>
        <a:accent1>
          <a:srgbClr val="977AAC"/>
        </a:accent1>
        <a:accent2>
          <a:srgbClr val="609FAE"/>
        </a:accent2>
        <a:accent3>
          <a:srgbClr val="AEABAF"/>
        </a:accent3>
        <a:accent4>
          <a:srgbClr val="DADADA"/>
        </a:accent4>
        <a:accent5>
          <a:srgbClr val="C9BED2"/>
        </a:accent5>
        <a:accent6>
          <a:srgbClr val="56909D"/>
        </a:accent6>
        <a:hlink>
          <a:srgbClr val="7FA2C5"/>
        </a:hlink>
        <a:folHlink>
          <a:srgbClr val="908982"/>
        </a:folHlink>
      </a:clrScheme>
      <a:clrMap bg1="dk2" tx1="lt1" bg2="dk1" tx2="lt2" accent1="accent1" accent2="accent2" accent3="accent3" accent4="accent4" accent5="accent5" accent6="accent6" hlink="hlink" folHlink="folHlink"/>
    </a:extraClrScheme>
    <a:extraClrScheme>
      <a:clrScheme name="3_한지와 옛글의 조화 6">
        <a:dk1>
          <a:srgbClr val="3F4B35"/>
        </a:dk1>
        <a:lt1>
          <a:srgbClr val="FFFFCC"/>
        </a:lt1>
        <a:dk2>
          <a:srgbClr val="1C3C31"/>
        </a:dk2>
        <a:lt2>
          <a:srgbClr val="FCFBE0"/>
        </a:lt2>
        <a:accent1>
          <a:srgbClr val="65C1B6"/>
        </a:accent1>
        <a:accent2>
          <a:srgbClr val="D4B568"/>
        </a:accent2>
        <a:accent3>
          <a:srgbClr val="ABAFAD"/>
        </a:accent3>
        <a:accent4>
          <a:srgbClr val="DADAAE"/>
        </a:accent4>
        <a:accent5>
          <a:srgbClr val="B8DDD7"/>
        </a:accent5>
        <a:accent6>
          <a:srgbClr val="C0A45E"/>
        </a:accent6>
        <a:hlink>
          <a:srgbClr val="75B175"/>
        </a:hlink>
        <a:folHlink>
          <a:srgbClr val="808157"/>
        </a:folHlink>
      </a:clrScheme>
      <a:clrMap bg1="dk2" tx1="lt1" bg2="dk1" tx2="lt2" accent1="accent1" accent2="accent2" accent3="accent3" accent4="accent4" accent5="accent5" accent6="accent6" hlink="hlink" folHlink="folHlink"/>
    </a:extraClrScheme>
    <a:extraClrScheme>
      <a:clrScheme name="3_한지와 옛글의 조화 7">
        <a:dk1>
          <a:srgbClr val="000000"/>
        </a:dk1>
        <a:lt1>
          <a:srgbClr val="FFFFFF"/>
        </a:lt1>
        <a:dk2>
          <a:srgbClr val="000000"/>
        </a:dk2>
        <a:lt2>
          <a:srgbClr val="C0C0C0"/>
        </a:lt2>
        <a:accent1>
          <a:srgbClr val="C0C0C0"/>
        </a:accent1>
        <a:accent2>
          <a:srgbClr val="B2B2B2"/>
        </a:accent2>
        <a:accent3>
          <a:srgbClr val="FFFFFF"/>
        </a:accent3>
        <a:accent4>
          <a:srgbClr val="000000"/>
        </a:accent4>
        <a:accent5>
          <a:srgbClr val="DCDCDC"/>
        </a:accent5>
        <a:accent6>
          <a:srgbClr val="A1A1A1"/>
        </a:accent6>
        <a:hlink>
          <a:srgbClr val="808080"/>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2_한지와 옛글의 조화">
  <a:themeElements>
    <a:clrScheme name="4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fontScheme name="4_한지와 옛글의 조화">
      <a:majorFont>
        <a:latin typeface="Georgi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lnDef>
  </a:objectDefaults>
  <a:extraClrSchemeLst>
    <a:extraClrScheme>
      <a:clrScheme name="4_한지와 옛글의 조화 1">
        <a:dk1>
          <a:srgbClr val="3F4B35"/>
        </a:dk1>
        <a:lt1>
          <a:srgbClr val="FFFFCC"/>
        </a:lt1>
        <a:dk2>
          <a:srgbClr val="391901"/>
        </a:dk2>
        <a:lt2>
          <a:srgbClr val="FCFBE0"/>
        </a:lt2>
        <a:accent1>
          <a:srgbClr val="D8794E"/>
        </a:accent1>
        <a:accent2>
          <a:srgbClr val="AD9A55"/>
        </a:accent2>
        <a:accent3>
          <a:srgbClr val="AEABAA"/>
        </a:accent3>
        <a:accent4>
          <a:srgbClr val="DADAAE"/>
        </a:accent4>
        <a:accent5>
          <a:srgbClr val="E9BEB2"/>
        </a:accent5>
        <a:accent6>
          <a:srgbClr val="9C8B4C"/>
        </a:accent6>
        <a:hlink>
          <a:srgbClr val="CFB533"/>
        </a:hlink>
        <a:folHlink>
          <a:srgbClr val="7B7565"/>
        </a:folHlink>
      </a:clrScheme>
      <a:clrMap bg1="dk2" tx1="lt1" bg2="dk1" tx2="lt2" accent1="accent1" accent2="accent2" accent3="accent3" accent4="accent4" accent5="accent5" accent6="accent6" hlink="hlink" folHlink="folHlink"/>
    </a:extraClrScheme>
    <a:extraClrScheme>
      <a:clrScheme name="4_한지와 옛글의 조화 2">
        <a:dk1>
          <a:srgbClr val="5F5F5F"/>
        </a:dk1>
        <a:lt1>
          <a:srgbClr val="FFFFFF"/>
        </a:lt1>
        <a:dk2>
          <a:srgbClr val="16165A"/>
        </a:dk2>
        <a:lt2>
          <a:srgbClr val="C5E3F7"/>
        </a:lt2>
        <a:accent1>
          <a:srgbClr val="70ABD8"/>
        </a:accent1>
        <a:accent2>
          <a:srgbClr val="81C790"/>
        </a:accent2>
        <a:accent3>
          <a:srgbClr val="ABABB5"/>
        </a:accent3>
        <a:accent4>
          <a:srgbClr val="DADADA"/>
        </a:accent4>
        <a:accent5>
          <a:srgbClr val="BBD2E9"/>
        </a:accent5>
        <a:accent6>
          <a:srgbClr val="74B482"/>
        </a:accent6>
        <a:hlink>
          <a:srgbClr val="49AFAA"/>
        </a:hlink>
        <a:folHlink>
          <a:srgbClr val="969696"/>
        </a:folHlink>
      </a:clrScheme>
      <a:clrMap bg1="dk2" tx1="lt1" bg2="dk1" tx2="lt2" accent1="accent1" accent2="accent2" accent3="accent3" accent4="accent4" accent5="accent5" accent6="accent6" hlink="hlink" folHlink="folHlink"/>
    </a:extraClrScheme>
    <a:extraClrScheme>
      <a:clrScheme name="4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clrMap bg1="dk2" tx1="lt1" bg2="dk1" tx2="lt2" accent1="accent1" accent2="accent2" accent3="accent3" accent4="accent4" accent5="accent5" accent6="accent6" hlink="hlink" folHlink="folHlink"/>
    </a:extraClrScheme>
    <a:extraClrScheme>
      <a:clrScheme name="4_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clrMap bg1="dk2" tx1="lt1" bg2="dk1" tx2="lt2" accent1="accent1" accent2="accent2" accent3="accent3" accent4="accent4" accent5="accent5" accent6="accent6" hlink="hlink" folHlink="folHlink"/>
    </a:extraClrScheme>
    <a:extraClrScheme>
      <a:clrScheme name="4_한지와 옛글의 조화 5">
        <a:dk1>
          <a:srgbClr val="594B6B"/>
        </a:dk1>
        <a:lt1>
          <a:srgbClr val="FFFFFF"/>
        </a:lt1>
        <a:dk2>
          <a:srgbClr val="39173B"/>
        </a:dk2>
        <a:lt2>
          <a:srgbClr val="F6E6F4"/>
        </a:lt2>
        <a:accent1>
          <a:srgbClr val="977AAC"/>
        </a:accent1>
        <a:accent2>
          <a:srgbClr val="609FAE"/>
        </a:accent2>
        <a:accent3>
          <a:srgbClr val="AEABAF"/>
        </a:accent3>
        <a:accent4>
          <a:srgbClr val="DADADA"/>
        </a:accent4>
        <a:accent5>
          <a:srgbClr val="C9BED2"/>
        </a:accent5>
        <a:accent6>
          <a:srgbClr val="56909D"/>
        </a:accent6>
        <a:hlink>
          <a:srgbClr val="7FA2C5"/>
        </a:hlink>
        <a:folHlink>
          <a:srgbClr val="908982"/>
        </a:folHlink>
      </a:clrScheme>
      <a:clrMap bg1="dk2" tx1="lt1" bg2="dk1" tx2="lt2" accent1="accent1" accent2="accent2" accent3="accent3" accent4="accent4" accent5="accent5" accent6="accent6" hlink="hlink" folHlink="folHlink"/>
    </a:extraClrScheme>
    <a:extraClrScheme>
      <a:clrScheme name="4_한지와 옛글의 조화 6">
        <a:dk1>
          <a:srgbClr val="3F4B35"/>
        </a:dk1>
        <a:lt1>
          <a:srgbClr val="FFFFCC"/>
        </a:lt1>
        <a:dk2>
          <a:srgbClr val="1C3C31"/>
        </a:dk2>
        <a:lt2>
          <a:srgbClr val="FCFBE0"/>
        </a:lt2>
        <a:accent1>
          <a:srgbClr val="65C1B6"/>
        </a:accent1>
        <a:accent2>
          <a:srgbClr val="D4B568"/>
        </a:accent2>
        <a:accent3>
          <a:srgbClr val="ABAFAD"/>
        </a:accent3>
        <a:accent4>
          <a:srgbClr val="DADAAE"/>
        </a:accent4>
        <a:accent5>
          <a:srgbClr val="B8DDD7"/>
        </a:accent5>
        <a:accent6>
          <a:srgbClr val="C0A45E"/>
        </a:accent6>
        <a:hlink>
          <a:srgbClr val="75B175"/>
        </a:hlink>
        <a:folHlink>
          <a:srgbClr val="808157"/>
        </a:folHlink>
      </a:clrScheme>
      <a:clrMap bg1="dk2" tx1="lt1" bg2="dk1" tx2="lt2" accent1="accent1" accent2="accent2" accent3="accent3" accent4="accent4" accent5="accent5" accent6="accent6" hlink="hlink" folHlink="folHlink"/>
    </a:extraClrScheme>
    <a:extraClrScheme>
      <a:clrScheme name="4_한지와 옛글의 조화 7">
        <a:dk1>
          <a:srgbClr val="000000"/>
        </a:dk1>
        <a:lt1>
          <a:srgbClr val="FFFFFF"/>
        </a:lt1>
        <a:dk2>
          <a:srgbClr val="000000"/>
        </a:dk2>
        <a:lt2>
          <a:srgbClr val="C0C0C0"/>
        </a:lt2>
        <a:accent1>
          <a:srgbClr val="C0C0C0"/>
        </a:accent1>
        <a:accent2>
          <a:srgbClr val="B2B2B2"/>
        </a:accent2>
        <a:accent3>
          <a:srgbClr val="FFFFFF"/>
        </a:accent3>
        <a:accent4>
          <a:srgbClr val="000000"/>
        </a:accent4>
        <a:accent5>
          <a:srgbClr val="DCDCDC"/>
        </a:accent5>
        <a:accent6>
          <a:srgbClr val="A1A1A1"/>
        </a:accent6>
        <a:hlink>
          <a:srgbClr val="808080"/>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ntl text">
  <a:themeElements>
    <a:clrScheme name="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fontScheme name="한지와 옛글의 조화">
      <a:majorFont>
        <a:latin typeface="Georgi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lnDef>
  </a:objectDefaults>
  <a:extraClrSchemeLst>
    <a:extraClrScheme>
      <a:clrScheme name="한지와 옛글의 조화 1">
        <a:dk1>
          <a:srgbClr val="3F4B35"/>
        </a:dk1>
        <a:lt1>
          <a:srgbClr val="FFFFCC"/>
        </a:lt1>
        <a:dk2>
          <a:srgbClr val="391901"/>
        </a:dk2>
        <a:lt2>
          <a:srgbClr val="FCFBE0"/>
        </a:lt2>
        <a:accent1>
          <a:srgbClr val="D8794E"/>
        </a:accent1>
        <a:accent2>
          <a:srgbClr val="AD9A55"/>
        </a:accent2>
        <a:accent3>
          <a:srgbClr val="AEABAA"/>
        </a:accent3>
        <a:accent4>
          <a:srgbClr val="DADAAE"/>
        </a:accent4>
        <a:accent5>
          <a:srgbClr val="E9BEB2"/>
        </a:accent5>
        <a:accent6>
          <a:srgbClr val="9C8B4C"/>
        </a:accent6>
        <a:hlink>
          <a:srgbClr val="CFB533"/>
        </a:hlink>
        <a:folHlink>
          <a:srgbClr val="7B7565"/>
        </a:folHlink>
      </a:clrScheme>
      <a:clrMap bg1="dk2" tx1="lt1" bg2="dk1" tx2="lt2" accent1="accent1" accent2="accent2" accent3="accent3" accent4="accent4" accent5="accent5" accent6="accent6" hlink="hlink" folHlink="folHlink"/>
    </a:extraClrScheme>
    <a:extraClrScheme>
      <a:clrScheme name="한지와 옛글의 조화 2">
        <a:dk1>
          <a:srgbClr val="5F5F5F"/>
        </a:dk1>
        <a:lt1>
          <a:srgbClr val="FFFFFF"/>
        </a:lt1>
        <a:dk2>
          <a:srgbClr val="16165A"/>
        </a:dk2>
        <a:lt2>
          <a:srgbClr val="C5E3F7"/>
        </a:lt2>
        <a:accent1>
          <a:srgbClr val="70ABD8"/>
        </a:accent1>
        <a:accent2>
          <a:srgbClr val="81C790"/>
        </a:accent2>
        <a:accent3>
          <a:srgbClr val="ABABB5"/>
        </a:accent3>
        <a:accent4>
          <a:srgbClr val="DADADA"/>
        </a:accent4>
        <a:accent5>
          <a:srgbClr val="BBD2E9"/>
        </a:accent5>
        <a:accent6>
          <a:srgbClr val="74B482"/>
        </a:accent6>
        <a:hlink>
          <a:srgbClr val="49AFAA"/>
        </a:hlink>
        <a:folHlink>
          <a:srgbClr val="969696"/>
        </a:folHlink>
      </a:clrScheme>
      <a:clrMap bg1="dk2" tx1="lt1" bg2="dk1" tx2="lt2" accent1="accent1" accent2="accent2" accent3="accent3" accent4="accent4" accent5="accent5" accent6="accent6" hlink="hlink" folHlink="folHlink"/>
    </a:extraClrScheme>
    <a:extraClrScheme>
      <a:clrScheme name="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clrMap bg1="dk2" tx1="lt1" bg2="dk1" tx2="lt2" accent1="accent1" accent2="accent2" accent3="accent3" accent4="accent4" accent5="accent5" accent6="accent6" hlink="hlink" folHlink="folHlink"/>
    </a:extraClrScheme>
    <a:extraClrScheme>
      <a:clrScheme name="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clrMap bg1="dk2" tx1="lt1" bg2="dk1" tx2="lt2" accent1="accent1" accent2="accent2" accent3="accent3" accent4="accent4" accent5="accent5" accent6="accent6" hlink="hlink" folHlink="folHlink"/>
    </a:extraClrScheme>
    <a:extraClrScheme>
      <a:clrScheme name="한지와 옛글의 조화 5">
        <a:dk1>
          <a:srgbClr val="594B6B"/>
        </a:dk1>
        <a:lt1>
          <a:srgbClr val="FFFFFF"/>
        </a:lt1>
        <a:dk2>
          <a:srgbClr val="39173B"/>
        </a:dk2>
        <a:lt2>
          <a:srgbClr val="F6E6F4"/>
        </a:lt2>
        <a:accent1>
          <a:srgbClr val="977AAC"/>
        </a:accent1>
        <a:accent2>
          <a:srgbClr val="609FAE"/>
        </a:accent2>
        <a:accent3>
          <a:srgbClr val="AEABAF"/>
        </a:accent3>
        <a:accent4>
          <a:srgbClr val="DADADA"/>
        </a:accent4>
        <a:accent5>
          <a:srgbClr val="C9BED2"/>
        </a:accent5>
        <a:accent6>
          <a:srgbClr val="56909D"/>
        </a:accent6>
        <a:hlink>
          <a:srgbClr val="7FA2C5"/>
        </a:hlink>
        <a:folHlink>
          <a:srgbClr val="908982"/>
        </a:folHlink>
      </a:clrScheme>
      <a:clrMap bg1="dk2" tx1="lt1" bg2="dk1" tx2="lt2" accent1="accent1" accent2="accent2" accent3="accent3" accent4="accent4" accent5="accent5" accent6="accent6" hlink="hlink" folHlink="folHlink"/>
    </a:extraClrScheme>
    <a:extraClrScheme>
      <a:clrScheme name="한지와 옛글의 조화 6">
        <a:dk1>
          <a:srgbClr val="3F4B35"/>
        </a:dk1>
        <a:lt1>
          <a:srgbClr val="FFFFCC"/>
        </a:lt1>
        <a:dk2>
          <a:srgbClr val="1C3C31"/>
        </a:dk2>
        <a:lt2>
          <a:srgbClr val="FCFBE0"/>
        </a:lt2>
        <a:accent1>
          <a:srgbClr val="65C1B6"/>
        </a:accent1>
        <a:accent2>
          <a:srgbClr val="D4B568"/>
        </a:accent2>
        <a:accent3>
          <a:srgbClr val="ABAFAD"/>
        </a:accent3>
        <a:accent4>
          <a:srgbClr val="DADAAE"/>
        </a:accent4>
        <a:accent5>
          <a:srgbClr val="B8DDD7"/>
        </a:accent5>
        <a:accent6>
          <a:srgbClr val="C0A45E"/>
        </a:accent6>
        <a:hlink>
          <a:srgbClr val="75B175"/>
        </a:hlink>
        <a:folHlink>
          <a:srgbClr val="808157"/>
        </a:folHlink>
      </a:clrScheme>
      <a:clrMap bg1="dk2" tx1="lt1" bg2="dk1" tx2="lt2" accent1="accent1" accent2="accent2" accent3="accent3" accent4="accent4" accent5="accent5" accent6="accent6" hlink="hlink" folHlink="folHlink"/>
    </a:extraClrScheme>
    <a:extraClrScheme>
      <a:clrScheme name="한지와 옛글의 조화 7">
        <a:dk1>
          <a:srgbClr val="000000"/>
        </a:dk1>
        <a:lt1>
          <a:srgbClr val="FFFFFF"/>
        </a:lt1>
        <a:dk2>
          <a:srgbClr val="000000"/>
        </a:dk2>
        <a:lt2>
          <a:srgbClr val="C0C0C0"/>
        </a:lt2>
        <a:accent1>
          <a:srgbClr val="C0C0C0"/>
        </a:accent1>
        <a:accent2>
          <a:srgbClr val="B2B2B2"/>
        </a:accent2>
        <a:accent3>
          <a:srgbClr val="FFFFFF"/>
        </a:accent3>
        <a:accent4>
          <a:srgbClr val="000000"/>
        </a:accent4>
        <a:accent5>
          <a:srgbClr val="DCDCDC"/>
        </a:accent5>
        <a:accent6>
          <a:srgbClr val="A1A1A1"/>
        </a:accent6>
        <a:hlink>
          <a:srgbClr val="808080"/>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한지와 옛글의 조화">
  <a:themeElements>
    <a:clrScheme name="1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fontScheme name="1_한지와 옛글의 조화">
      <a:majorFont>
        <a:latin typeface="Georgi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lnDef>
  </a:objectDefaults>
  <a:extraClrSchemeLst>
    <a:extraClrScheme>
      <a:clrScheme name="1_한지와 옛글의 조화 1">
        <a:dk1>
          <a:srgbClr val="3F4B35"/>
        </a:dk1>
        <a:lt1>
          <a:srgbClr val="FFFFCC"/>
        </a:lt1>
        <a:dk2>
          <a:srgbClr val="391901"/>
        </a:dk2>
        <a:lt2>
          <a:srgbClr val="FCFBE0"/>
        </a:lt2>
        <a:accent1>
          <a:srgbClr val="D8794E"/>
        </a:accent1>
        <a:accent2>
          <a:srgbClr val="AD9A55"/>
        </a:accent2>
        <a:accent3>
          <a:srgbClr val="AEABAA"/>
        </a:accent3>
        <a:accent4>
          <a:srgbClr val="DADAAE"/>
        </a:accent4>
        <a:accent5>
          <a:srgbClr val="E9BEB2"/>
        </a:accent5>
        <a:accent6>
          <a:srgbClr val="9C8B4C"/>
        </a:accent6>
        <a:hlink>
          <a:srgbClr val="CFB533"/>
        </a:hlink>
        <a:folHlink>
          <a:srgbClr val="7B7565"/>
        </a:folHlink>
      </a:clrScheme>
      <a:clrMap bg1="dk2" tx1="lt1" bg2="dk1" tx2="lt2" accent1="accent1" accent2="accent2" accent3="accent3" accent4="accent4" accent5="accent5" accent6="accent6" hlink="hlink" folHlink="folHlink"/>
    </a:extraClrScheme>
    <a:extraClrScheme>
      <a:clrScheme name="1_한지와 옛글의 조화 2">
        <a:dk1>
          <a:srgbClr val="5F5F5F"/>
        </a:dk1>
        <a:lt1>
          <a:srgbClr val="FFFFFF"/>
        </a:lt1>
        <a:dk2>
          <a:srgbClr val="16165A"/>
        </a:dk2>
        <a:lt2>
          <a:srgbClr val="C5E3F7"/>
        </a:lt2>
        <a:accent1>
          <a:srgbClr val="70ABD8"/>
        </a:accent1>
        <a:accent2>
          <a:srgbClr val="81C790"/>
        </a:accent2>
        <a:accent3>
          <a:srgbClr val="ABABB5"/>
        </a:accent3>
        <a:accent4>
          <a:srgbClr val="DADADA"/>
        </a:accent4>
        <a:accent5>
          <a:srgbClr val="BBD2E9"/>
        </a:accent5>
        <a:accent6>
          <a:srgbClr val="74B482"/>
        </a:accent6>
        <a:hlink>
          <a:srgbClr val="49AFAA"/>
        </a:hlink>
        <a:folHlink>
          <a:srgbClr val="969696"/>
        </a:folHlink>
      </a:clrScheme>
      <a:clrMap bg1="dk2" tx1="lt1" bg2="dk1" tx2="lt2" accent1="accent1" accent2="accent2" accent3="accent3" accent4="accent4" accent5="accent5" accent6="accent6" hlink="hlink" folHlink="folHlink"/>
    </a:extraClrScheme>
    <a:extraClrScheme>
      <a:clrScheme name="1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clrMap bg1="dk2" tx1="lt1" bg2="dk1" tx2="lt2" accent1="accent1" accent2="accent2" accent3="accent3" accent4="accent4" accent5="accent5" accent6="accent6" hlink="hlink" folHlink="folHlink"/>
    </a:extraClrScheme>
    <a:extraClrScheme>
      <a:clrScheme name="1_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clrMap bg1="dk2" tx1="lt1" bg2="dk1" tx2="lt2" accent1="accent1" accent2="accent2" accent3="accent3" accent4="accent4" accent5="accent5" accent6="accent6" hlink="hlink" folHlink="folHlink"/>
    </a:extraClrScheme>
    <a:extraClrScheme>
      <a:clrScheme name="1_한지와 옛글의 조화 5">
        <a:dk1>
          <a:srgbClr val="594B6B"/>
        </a:dk1>
        <a:lt1>
          <a:srgbClr val="FFFFFF"/>
        </a:lt1>
        <a:dk2>
          <a:srgbClr val="39173B"/>
        </a:dk2>
        <a:lt2>
          <a:srgbClr val="F6E6F4"/>
        </a:lt2>
        <a:accent1>
          <a:srgbClr val="977AAC"/>
        </a:accent1>
        <a:accent2>
          <a:srgbClr val="609FAE"/>
        </a:accent2>
        <a:accent3>
          <a:srgbClr val="AEABAF"/>
        </a:accent3>
        <a:accent4>
          <a:srgbClr val="DADADA"/>
        </a:accent4>
        <a:accent5>
          <a:srgbClr val="C9BED2"/>
        </a:accent5>
        <a:accent6>
          <a:srgbClr val="56909D"/>
        </a:accent6>
        <a:hlink>
          <a:srgbClr val="7FA2C5"/>
        </a:hlink>
        <a:folHlink>
          <a:srgbClr val="908982"/>
        </a:folHlink>
      </a:clrScheme>
      <a:clrMap bg1="dk2" tx1="lt1" bg2="dk1" tx2="lt2" accent1="accent1" accent2="accent2" accent3="accent3" accent4="accent4" accent5="accent5" accent6="accent6" hlink="hlink" folHlink="folHlink"/>
    </a:extraClrScheme>
    <a:extraClrScheme>
      <a:clrScheme name="1_한지와 옛글의 조화 6">
        <a:dk1>
          <a:srgbClr val="3F4B35"/>
        </a:dk1>
        <a:lt1>
          <a:srgbClr val="FFFFCC"/>
        </a:lt1>
        <a:dk2>
          <a:srgbClr val="1C3C31"/>
        </a:dk2>
        <a:lt2>
          <a:srgbClr val="FCFBE0"/>
        </a:lt2>
        <a:accent1>
          <a:srgbClr val="65C1B6"/>
        </a:accent1>
        <a:accent2>
          <a:srgbClr val="D4B568"/>
        </a:accent2>
        <a:accent3>
          <a:srgbClr val="ABAFAD"/>
        </a:accent3>
        <a:accent4>
          <a:srgbClr val="DADAAE"/>
        </a:accent4>
        <a:accent5>
          <a:srgbClr val="B8DDD7"/>
        </a:accent5>
        <a:accent6>
          <a:srgbClr val="C0A45E"/>
        </a:accent6>
        <a:hlink>
          <a:srgbClr val="75B175"/>
        </a:hlink>
        <a:folHlink>
          <a:srgbClr val="808157"/>
        </a:folHlink>
      </a:clrScheme>
      <a:clrMap bg1="dk2" tx1="lt1" bg2="dk1" tx2="lt2" accent1="accent1" accent2="accent2" accent3="accent3" accent4="accent4" accent5="accent5" accent6="accent6" hlink="hlink" folHlink="folHlink"/>
    </a:extraClrScheme>
    <a:extraClrScheme>
      <a:clrScheme name="1_한지와 옛글의 조화 7">
        <a:dk1>
          <a:srgbClr val="000000"/>
        </a:dk1>
        <a:lt1>
          <a:srgbClr val="FFFFFF"/>
        </a:lt1>
        <a:dk2>
          <a:srgbClr val="000000"/>
        </a:dk2>
        <a:lt2>
          <a:srgbClr val="C0C0C0"/>
        </a:lt2>
        <a:accent1>
          <a:srgbClr val="C0C0C0"/>
        </a:accent1>
        <a:accent2>
          <a:srgbClr val="B2B2B2"/>
        </a:accent2>
        <a:accent3>
          <a:srgbClr val="FFFFFF"/>
        </a:accent3>
        <a:accent4>
          <a:srgbClr val="000000"/>
        </a:accent4>
        <a:accent5>
          <a:srgbClr val="DCDCDC"/>
        </a:accent5>
        <a:accent6>
          <a:srgbClr val="A1A1A1"/>
        </a:accent6>
        <a:hlink>
          <a:srgbClr val="808080"/>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한지와 옛글의 조화">
  <a:themeElements>
    <a:clrScheme name="2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fontScheme name="2_한지와 옛글의 조화">
      <a:majorFont>
        <a:latin typeface="Georgi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lnDef>
  </a:objectDefaults>
  <a:extraClrSchemeLst>
    <a:extraClrScheme>
      <a:clrScheme name="2_한지와 옛글의 조화 1">
        <a:dk1>
          <a:srgbClr val="3F4B35"/>
        </a:dk1>
        <a:lt1>
          <a:srgbClr val="FFFFCC"/>
        </a:lt1>
        <a:dk2>
          <a:srgbClr val="391901"/>
        </a:dk2>
        <a:lt2>
          <a:srgbClr val="FCFBE0"/>
        </a:lt2>
        <a:accent1>
          <a:srgbClr val="D8794E"/>
        </a:accent1>
        <a:accent2>
          <a:srgbClr val="AD9A55"/>
        </a:accent2>
        <a:accent3>
          <a:srgbClr val="AEABAA"/>
        </a:accent3>
        <a:accent4>
          <a:srgbClr val="DADAAE"/>
        </a:accent4>
        <a:accent5>
          <a:srgbClr val="E9BEB2"/>
        </a:accent5>
        <a:accent6>
          <a:srgbClr val="9C8B4C"/>
        </a:accent6>
        <a:hlink>
          <a:srgbClr val="CFB533"/>
        </a:hlink>
        <a:folHlink>
          <a:srgbClr val="7B7565"/>
        </a:folHlink>
      </a:clrScheme>
      <a:clrMap bg1="dk2" tx1="lt1" bg2="dk1" tx2="lt2" accent1="accent1" accent2="accent2" accent3="accent3" accent4="accent4" accent5="accent5" accent6="accent6" hlink="hlink" folHlink="folHlink"/>
    </a:extraClrScheme>
    <a:extraClrScheme>
      <a:clrScheme name="2_한지와 옛글의 조화 2">
        <a:dk1>
          <a:srgbClr val="5F5F5F"/>
        </a:dk1>
        <a:lt1>
          <a:srgbClr val="FFFFFF"/>
        </a:lt1>
        <a:dk2>
          <a:srgbClr val="16165A"/>
        </a:dk2>
        <a:lt2>
          <a:srgbClr val="C5E3F7"/>
        </a:lt2>
        <a:accent1>
          <a:srgbClr val="70ABD8"/>
        </a:accent1>
        <a:accent2>
          <a:srgbClr val="81C790"/>
        </a:accent2>
        <a:accent3>
          <a:srgbClr val="ABABB5"/>
        </a:accent3>
        <a:accent4>
          <a:srgbClr val="DADADA"/>
        </a:accent4>
        <a:accent5>
          <a:srgbClr val="BBD2E9"/>
        </a:accent5>
        <a:accent6>
          <a:srgbClr val="74B482"/>
        </a:accent6>
        <a:hlink>
          <a:srgbClr val="49AFAA"/>
        </a:hlink>
        <a:folHlink>
          <a:srgbClr val="969696"/>
        </a:folHlink>
      </a:clrScheme>
      <a:clrMap bg1="dk2" tx1="lt1" bg2="dk1" tx2="lt2" accent1="accent1" accent2="accent2" accent3="accent3" accent4="accent4" accent5="accent5" accent6="accent6" hlink="hlink" folHlink="folHlink"/>
    </a:extraClrScheme>
    <a:extraClrScheme>
      <a:clrScheme name="2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clrMap bg1="dk2" tx1="lt1" bg2="dk1" tx2="lt2" accent1="accent1" accent2="accent2" accent3="accent3" accent4="accent4" accent5="accent5" accent6="accent6" hlink="hlink" folHlink="folHlink"/>
    </a:extraClrScheme>
    <a:extraClrScheme>
      <a:clrScheme name="2_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clrMap bg1="dk2" tx1="lt1" bg2="dk1" tx2="lt2" accent1="accent1" accent2="accent2" accent3="accent3" accent4="accent4" accent5="accent5" accent6="accent6" hlink="hlink" folHlink="folHlink"/>
    </a:extraClrScheme>
    <a:extraClrScheme>
      <a:clrScheme name="2_한지와 옛글의 조화 5">
        <a:dk1>
          <a:srgbClr val="594B6B"/>
        </a:dk1>
        <a:lt1>
          <a:srgbClr val="FFFFFF"/>
        </a:lt1>
        <a:dk2>
          <a:srgbClr val="39173B"/>
        </a:dk2>
        <a:lt2>
          <a:srgbClr val="F6E6F4"/>
        </a:lt2>
        <a:accent1>
          <a:srgbClr val="977AAC"/>
        </a:accent1>
        <a:accent2>
          <a:srgbClr val="609FAE"/>
        </a:accent2>
        <a:accent3>
          <a:srgbClr val="AEABAF"/>
        </a:accent3>
        <a:accent4>
          <a:srgbClr val="DADADA"/>
        </a:accent4>
        <a:accent5>
          <a:srgbClr val="C9BED2"/>
        </a:accent5>
        <a:accent6>
          <a:srgbClr val="56909D"/>
        </a:accent6>
        <a:hlink>
          <a:srgbClr val="7FA2C5"/>
        </a:hlink>
        <a:folHlink>
          <a:srgbClr val="908982"/>
        </a:folHlink>
      </a:clrScheme>
      <a:clrMap bg1="dk2" tx1="lt1" bg2="dk1" tx2="lt2" accent1="accent1" accent2="accent2" accent3="accent3" accent4="accent4" accent5="accent5" accent6="accent6" hlink="hlink" folHlink="folHlink"/>
    </a:extraClrScheme>
    <a:extraClrScheme>
      <a:clrScheme name="2_한지와 옛글의 조화 6">
        <a:dk1>
          <a:srgbClr val="3F4B35"/>
        </a:dk1>
        <a:lt1>
          <a:srgbClr val="FFFFCC"/>
        </a:lt1>
        <a:dk2>
          <a:srgbClr val="1C3C31"/>
        </a:dk2>
        <a:lt2>
          <a:srgbClr val="FCFBE0"/>
        </a:lt2>
        <a:accent1>
          <a:srgbClr val="65C1B6"/>
        </a:accent1>
        <a:accent2>
          <a:srgbClr val="D4B568"/>
        </a:accent2>
        <a:accent3>
          <a:srgbClr val="ABAFAD"/>
        </a:accent3>
        <a:accent4>
          <a:srgbClr val="DADAAE"/>
        </a:accent4>
        <a:accent5>
          <a:srgbClr val="B8DDD7"/>
        </a:accent5>
        <a:accent6>
          <a:srgbClr val="C0A45E"/>
        </a:accent6>
        <a:hlink>
          <a:srgbClr val="75B175"/>
        </a:hlink>
        <a:folHlink>
          <a:srgbClr val="808157"/>
        </a:folHlink>
      </a:clrScheme>
      <a:clrMap bg1="dk2" tx1="lt1" bg2="dk1" tx2="lt2" accent1="accent1" accent2="accent2" accent3="accent3" accent4="accent4" accent5="accent5" accent6="accent6" hlink="hlink" folHlink="folHlink"/>
    </a:extraClrScheme>
    <a:extraClrScheme>
      <a:clrScheme name="2_한지와 옛글의 조화 7">
        <a:dk1>
          <a:srgbClr val="000000"/>
        </a:dk1>
        <a:lt1>
          <a:srgbClr val="FFFFFF"/>
        </a:lt1>
        <a:dk2>
          <a:srgbClr val="000000"/>
        </a:dk2>
        <a:lt2>
          <a:srgbClr val="C0C0C0"/>
        </a:lt2>
        <a:accent1>
          <a:srgbClr val="C0C0C0"/>
        </a:accent1>
        <a:accent2>
          <a:srgbClr val="B2B2B2"/>
        </a:accent2>
        <a:accent3>
          <a:srgbClr val="FFFFFF"/>
        </a:accent3>
        <a:accent4>
          <a:srgbClr val="000000"/>
        </a:accent4>
        <a:accent5>
          <a:srgbClr val="DCDCDC"/>
        </a:accent5>
        <a:accent6>
          <a:srgbClr val="A1A1A1"/>
        </a:accent6>
        <a:hlink>
          <a:srgbClr val="808080"/>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한지와 옛글의 조화">
  <a:themeElements>
    <a:clrScheme name="3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fontScheme name="3_한지와 옛글의 조화">
      <a:majorFont>
        <a:latin typeface="Georgi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lnDef>
  </a:objectDefaults>
  <a:extraClrSchemeLst>
    <a:extraClrScheme>
      <a:clrScheme name="3_한지와 옛글의 조화 1">
        <a:dk1>
          <a:srgbClr val="3F4B35"/>
        </a:dk1>
        <a:lt1>
          <a:srgbClr val="FFFFCC"/>
        </a:lt1>
        <a:dk2>
          <a:srgbClr val="391901"/>
        </a:dk2>
        <a:lt2>
          <a:srgbClr val="FCFBE0"/>
        </a:lt2>
        <a:accent1>
          <a:srgbClr val="D8794E"/>
        </a:accent1>
        <a:accent2>
          <a:srgbClr val="AD9A55"/>
        </a:accent2>
        <a:accent3>
          <a:srgbClr val="AEABAA"/>
        </a:accent3>
        <a:accent4>
          <a:srgbClr val="DADAAE"/>
        </a:accent4>
        <a:accent5>
          <a:srgbClr val="E9BEB2"/>
        </a:accent5>
        <a:accent6>
          <a:srgbClr val="9C8B4C"/>
        </a:accent6>
        <a:hlink>
          <a:srgbClr val="CFB533"/>
        </a:hlink>
        <a:folHlink>
          <a:srgbClr val="7B7565"/>
        </a:folHlink>
      </a:clrScheme>
      <a:clrMap bg1="dk2" tx1="lt1" bg2="dk1" tx2="lt2" accent1="accent1" accent2="accent2" accent3="accent3" accent4="accent4" accent5="accent5" accent6="accent6" hlink="hlink" folHlink="folHlink"/>
    </a:extraClrScheme>
    <a:extraClrScheme>
      <a:clrScheme name="3_한지와 옛글의 조화 2">
        <a:dk1>
          <a:srgbClr val="5F5F5F"/>
        </a:dk1>
        <a:lt1>
          <a:srgbClr val="FFFFFF"/>
        </a:lt1>
        <a:dk2>
          <a:srgbClr val="16165A"/>
        </a:dk2>
        <a:lt2>
          <a:srgbClr val="C5E3F7"/>
        </a:lt2>
        <a:accent1>
          <a:srgbClr val="70ABD8"/>
        </a:accent1>
        <a:accent2>
          <a:srgbClr val="81C790"/>
        </a:accent2>
        <a:accent3>
          <a:srgbClr val="ABABB5"/>
        </a:accent3>
        <a:accent4>
          <a:srgbClr val="DADADA"/>
        </a:accent4>
        <a:accent5>
          <a:srgbClr val="BBD2E9"/>
        </a:accent5>
        <a:accent6>
          <a:srgbClr val="74B482"/>
        </a:accent6>
        <a:hlink>
          <a:srgbClr val="49AFAA"/>
        </a:hlink>
        <a:folHlink>
          <a:srgbClr val="969696"/>
        </a:folHlink>
      </a:clrScheme>
      <a:clrMap bg1="dk2" tx1="lt1" bg2="dk1" tx2="lt2" accent1="accent1" accent2="accent2" accent3="accent3" accent4="accent4" accent5="accent5" accent6="accent6" hlink="hlink" folHlink="folHlink"/>
    </a:extraClrScheme>
    <a:extraClrScheme>
      <a:clrScheme name="3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clrMap bg1="dk2" tx1="lt1" bg2="dk1" tx2="lt2" accent1="accent1" accent2="accent2" accent3="accent3" accent4="accent4" accent5="accent5" accent6="accent6" hlink="hlink" folHlink="folHlink"/>
    </a:extraClrScheme>
    <a:extraClrScheme>
      <a:clrScheme name="3_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clrMap bg1="dk2" tx1="lt1" bg2="dk1" tx2="lt2" accent1="accent1" accent2="accent2" accent3="accent3" accent4="accent4" accent5="accent5" accent6="accent6" hlink="hlink" folHlink="folHlink"/>
    </a:extraClrScheme>
    <a:extraClrScheme>
      <a:clrScheme name="3_한지와 옛글의 조화 5">
        <a:dk1>
          <a:srgbClr val="594B6B"/>
        </a:dk1>
        <a:lt1>
          <a:srgbClr val="FFFFFF"/>
        </a:lt1>
        <a:dk2>
          <a:srgbClr val="39173B"/>
        </a:dk2>
        <a:lt2>
          <a:srgbClr val="F6E6F4"/>
        </a:lt2>
        <a:accent1>
          <a:srgbClr val="977AAC"/>
        </a:accent1>
        <a:accent2>
          <a:srgbClr val="609FAE"/>
        </a:accent2>
        <a:accent3>
          <a:srgbClr val="AEABAF"/>
        </a:accent3>
        <a:accent4>
          <a:srgbClr val="DADADA"/>
        </a:accent4>
        <a:accent5>
          <a:srgbClr val="C9BED2"/>
        </a:accent5>
        <a:accent6>
          <a:srgbClr val="56909D"/>
        </a:accent6>
        <a:hlink>
          <a:srgbClr val="7FA2C5"/>
        </a:hlink>
        <a:folHlink>
          <a:srgbClr val="908982"/>
        </a:folHlink>
      </a:clrScheme>
      <a:clrMap bg1="dk2" tx1="lt1" bg2="dk1" tx2="lt2" accent1="accent1" accent2="accent2" accent3="accent3" accent4="accent4" accent5="accent5" accent6="accent6" hlink="hlink" folHlink="folHlink"/>
    </a:extraClrScheme>
    <a:extraClrScheme>
      <a:clrScheme name="3_한지와 옛글의 조화 6">
        <a:dk1>
          <a:srgbClr val="3F4B35"/>
        </a:dk1>
        <a:lt1>
          <a:srgbClr val="FFFFCC"/>
        </a:lt1>
        <a:dk2>
          <a:srgbClr val="1C3C31"/>
        </a:dk2>
        <a:lt2>
          <a:srgbClr val="FCFBE0"/>
        </a:lt2>
        <a:accent1>
          <a:srgbClr val="65C1B6"/>
        </a:accent1>
        <a:accent2>
          <a:srgbClr val="D4B568"/>
        </a:accent2>
        <a:accent3>
          <a:srgbClr val="ABAFAD"/>
        </a:accent3>
        <a:accent4>
          <a:srgbClr val="DADAAE"/>
        </a:accent4>
        <a:accent5>
          <a:srgbClr val="B8DDD7"/>
        </a:accent5>
        <a:accent6>
          <a:srgbClr val="C0A45E"/>
        </a:accent6>
        <a:hlink>
          <a:srgbClr val="75B175"/>
        </a:hlink>
        <a:folHlink>
          <a:srgbClr val="808157"/>
        </a:folHlink>
      </a:clrScheme>
      <a:clrMap bg1="dk2" tx1="lt1" bg2="dk1" tx2="lt2" accent1="accent1" accent2="accent2" accent3="accent3" accent4="accent4" accent5="accent5" accent6="accent6" hlink="hlink" folHlink="folHlink"/>
    </a:extraClrScheme>
    <a:extraClrScheme>
      <a:clrScheme name="3_한지와 옛글의 조화 7">
        <a:dk1>
          <a:srgbClr val="000000"/>
        </a:dk1>
        <a:lt1>
          <a:srgbClr val="FFFFFF"/>
        </a:lt1>
        <a:dk2>
          <a:srgbClr val="000000"/>
        </a:dk2>
        <a:lt2>
          <a:srgbClr val="C0C0C0"/>
        </a:lt2>
        <a:accent1>
          <a:srgbClr val="C0C0C0"/>
        </a:accent1>
        <a:accent2>
          <a:srgbClr val="B2B2B2"/>
        </a:accent2>
        <a:accent3>
          <a:srgbClr val="FFFFFF"/>
        </a:accent3>
        <a:accent4>
          <a:srgbClr val="000000"/>
        </a:accent4>
        <a:accent5>
          <a:srgbClr val="DCDCDC"/>
        </a:accent5>
        <a:accent6>
          <a:srgbClr val="A1A1A1"/>
        </a:accent6>
        <a:hlink>
          <a:srgbClr val="808080"/>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_한지와 옛글의 조화">
  <a:themeElements>
    <a:clrScheme name="4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fontScheme name="4_한지와 옛글의 조화">
      <a:majorFont>
        <a:latin typeface="Georgi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lnDef>
  </a:objectDefaults>
  <a:extraClrSchemeLst>
    <a:extraClrScheme>
      <a:clrScheme name="4_한지와 옛글의 조화 1">
        <a:dk1>
          <a:srgbClr val="3F4B35"/>
        </a:dk1>
        <a:lt1>
          <a:srgbClr val="FFFFCC"/>
        </a:lt1>
        <a:dk2>
          <a:srgbClr val="391901"/>
        </a:dk2>
        <a:lt2>
          <a:srgbClr val="FCFBE0"/>
        </a:lt2>
        <a:accent1>
          <a:srgbClr val="D8794E"/>
        </a:accent1>
        <a:accent2>
          <a:srgbClr val="AD9A55"/>
        </a:accent2>
        <a:accent3>
          <a:srgbClr val="AEABAA"/>
        </a:accent3>
        <a:accent4>
          <a:srgbClr val="DADAAE"/>
        </a:accent4>
        <a:accent5>
          <a:srgbClr val="E9BEB2"/>
        </a:accent5>
        <a:accent6>
          <a:srgbClr val="9C8B4C"/>
        </a:accent6>
        <a:hlink>
          <a:srgbClr val="CFB533"/>
        </a:hlink>
        <a:folHlink>
          <a:srgbClr val="7B7565"/>
        </a:folHlink>
      </a:clrScheme>
      <a:clrMap bg1="dk2" tx1="lt1" bg2="dk1" tx2="lt2" accent1="accent1" accent2="accent2" accent3="accent3" accent4="accent4" accent5="accent5" accent6="accent6" hlink="hlink" folHlink="folHlink"/>
    </a:extraClrScheme>
    <a:extraClrScheme>
      <a:clrScheme name="4_한지와 옛글의 조화 2">
        <a:dk1>
          <a:srgbClr val="5F5F5F"/>
        </a:dk1>
        <a:lt1>
          <a:srgbClr val="FFFFFF"/>
        </a:lt1>
        <a:dk2>
          <a:srgbClr val="16165A"/>
        </a:dk2>
        <a:lt2>
          <a:srgbClr val="C5E3F7"/>
        </a:lt2>
        <a:accent1>
          <a:srgbClr val="70ABD8"/>
        </a:accent1>
        <a:accent2>
          <a:srgbClr val="81C790"/>
        </a:accent2>
        <a:accent3>
          <a:srgbClr val="ABABB5"/>
        </a:accent3>
        <a:accent4>
          <a:srgbClr val="DADADA"/>
        </a:accent4>
        <a:accent5>
          <a:srgbClr val="BBD2E9"/>
        </a:accent5>
        <a:accent6>
          <a:srgbClr val="74B482"/>
        </a:accent6>
        <a:hlink>
          <a:srgbClr val="49AFAA"/>
        </a:hlink>
        <a:folHlink>
          <a:srgbClr val="969696"/>
        </a:folHlink>
      </a:clrScheme>
      <a:clrMap bg1="dk2" tx1="lt1" bg2="dk1" tx2="lt2" accent1="accent1" accent2="accent2" accent3="accent3" accent4="accent4" accent5="accent5" accent6="accent6" hlink="hlink" folHlink="folHlink"/>
    </a:extraClrScheme>
    <a:extraClrScheme>
      <a:clrScheme name="4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clrMap bg1="dk2" tx1="lt1" bg2="dk1" tx2="lt2" accent1="accent1" accent2="accent2" accent3="accent3" accent4="accent4" accent5="accent5" accent6="accent6" hlink="hlink" folHlink="folHlink"/>
    </a:extraClrScheme>
    <a:extraClrScheme>
      <a:clrScheme name="4_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clrMap bg1="dk2" tx1="lt1" bg2="dk1" tx2="lt2" accent1="accent1" accent2="accent2" accent3="accent3" accent4="accent4" accent5="accent5" accent6="accent6" hlink="hlink" folHlink="folHlink"/>
    </a:extraClrScheme>
    <a:extraClrScheme>
      <a:clrScheme name="4_한지와 옛글의 조화 5">
        <a:dk1>
          <a:srgbClr val="594B6B"/>
        </a:dk1>
        <a:lt1>
          <a:srgbClr val="FFFFFF"/>
        </a:lt1>
        <a:dk2>
          <a:srgbClr val="39173B"/>
        </a:dk2>
        <a:lt2>
          <a:srgbClr val="F6E6F4"/>
        </a:lt2>
        <a:accent1>
          <a:srgbClr val="977AAC"/>
        </a:accent1>
        <a:accent2>
          <a:srgbClr val="609FAE"/>
        </a:accent2>
        <a:accent3>
          <a:srgbClr val="AEABAF"/>
        </a:accent3>
        <a:accent4>
          <a:srgbClr val="DADADA"/>
        </a:accent4>
        <a:accent5>
          <a:srgbClr val="C9BED2"/>
        </a:accent5>
        <a:accent6>
          <a:srgbClr val="56909D"/>
        </a:accent6>
        <a:hlink>
          <a:srgbClr val="7FA2C5"/>
        </a:hlink>
        <a:folHlink>
          <a:srgbClr val="908982"/>
        </a:folHlink>
      </a:clrScheme>
      <a:clrMap bg1="dk2" tx1="lt1" bg2="dk1" tx2="lt2" accent1="accent1" accent2="accent2" accent3="accent3" accent4="accent4" accent5="accent5" accent6="accent6" hlink="hlink" folHlink="folHlink"/>
    </a:extraClrScheme>
    <a:extraClrScheme>
      <a:clrScheme name="4_한지와 옛글의 조화 6">
        <a:dk1>
          <a:srgbClr val="3F4B35"/>
        </a:dk1>
        <a:lt1>
          <a:srgbClr val="FFFFCC"/>
        </a:lt1>
        <a:dk2>
          <a:srgbClr val="1C3C31"/>
        </a:dk2>
        <a:lt2>
          <a:srgbClr val="FCFBE0"/>
        </a:lt2>
        <a:accent1>
          <a:srgbClr val="65C1B6"/>
        </a:accent1>
        <a:accent2>
          <a:srgbClr val="D4B568"/>
        </a:accent2>
        <a:accent3>
          <a:srgbClr val="ABAFAD"/>
        </a:accent3>
        <a:accent4>
          <a:srgbClr val="DADAAE"/>
        </a:accent4>
        <a:accent5>
          <a:srgbClr val="B8DDD7"/>
        </a:accent5>
        <a:accent6>
          <a:srgbClr val="C0A45E"/>
        </a:accent6>
        <a:hlink>
          <a:srgbClr val="75B175"/>
        </a:hlink>
        <a:folHlink>
          <a:srgbClr val="808157"/>
        </a:folHlink>
      </a:clrScheme>
      <a:clrMap bg1="dk2" tx1="lt1" bg2="dk1" tx2="lt2" accent1="accent1" accent2="accent2" accent3="accent3" accent4="accent4" accent5="accent5" accent6="accent6" hlink="hlink" folHlink="folHlink"/>
    </a:extraClrScheme>
    <a:extraClrScheme>
      <a:clrScheme name="4_한지와 옛글의 조화 7">
        <a:dk1>
          <a:srgbClr val="000000"/>
        </a:dk1>
        <a:lt1>
          <a:srgbClr val="FFFFFF"/>
        </a:lt1>
        <a:dk2>
          <a:srgbClr val="000000"/>
        </a:dk2>
        <a:lt2>
          <a:srgbClr val="C0C0C0"/>
        </a:lt2>
        <a:accent1>
          <a:srgbClr val="C0C0C0"/>
        </a:accent1>
        <a:accent2>
          <a:srgbClr val="B2B2B2"/>
        </a:accent2>
        <a:accent3>
          <a:srgbClr val="FFFFFF"/>
        </a:accent3>
        <a:accent4>
          <a:srgbClr val="000000"/>
        </a:accent4>
        <a:accent5>
          <a:srgbClr val="DCDCDC"/>
        </a:accent5>
        <a:accent6>
          <a:srgbClr val="A1A1A1"/>
        </a:accent6>
        <a:hlink>
          <a:srgbClr val="808080"/>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5_한지와 옛글의 조화">
  <a:themeElements>
    <a:clrScheme name="1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fontScheme name="1_한지와 옛글의 조화">
      <a:majorFont>
        <a:latin typeface="Georgi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lnDef>
  </a:objectDefaults>
  <a:extraClrSchemeLst>
    <a:extraClrScheme>
      <a:clrScheme name="1_한지와 옛글의 조화 1">
        <a:dk1>
          <a:srgbClr val="3F4B35"/>
        </a:dk1>
        <a:lt1>
          <a:srgbClr val="FFFFCC"/>
        </a:lt1>
        <a:dk2>
          <a:srgbClr val="391901"/>
        </a:dk2>
        <a:lt2>
          <a:srgbClr val="FCFBE0"/>
        </a:lt2>
        <a:accent1>
          <a:srgbClr val="D8794E"/>
        </a:accent1>
        <a:accent2>
          <a:srgbClr val="AD9A55"/>
        </a:accent2>
        <a:accent3>
          <a:srgbClr val="AEABAA"/>
        </a:accent3>
        <a:accent4>
          <a:srgbClr val="DADAAE"/>
        </a:accent4>
        <a:accent5>
          <a:srgbClr val="E9BEB2"/>
        </a:accent5>
        <a:accent6>
          <a:srgbClr val="9C8B4C"/>
        </a:accent6>
        <a:hlink>
          <a:srgbClr val="CFB533"/>
        </a:hlink>
        <a:folHlink>
          <a:srgbClr val="7B7565"/>
        </a:folHlink>
      </a:clrScheme>
      <a:clrMap bg1="dk2" tx1="lt1" bg2="dk1" tx2="lt2" accent1="accent1" accent2="accent2" accent3="accent3" accent4="accent4" accent5="accent5" accent6="accent6" hlink="hlink" folHlink="folHlink"/>
    </a:extraClrScheme>
    <a:extraClrScheme>
      <a:clrScheme name="1_한지와 옛글의 조화 2">
        <a:dk1>
          <a:srgbClr val="5F5F5F"/>
        </a:dk1>
        <a:lt1>
          <a:srgbClr val="FFFFFF"/>
        </a:lt1>
        <a:dk2>
          <a:srgbClr val="16165A"/>
        </a:dk2>
        <a:lt2>
          <a:srgbClr val="C5E3F7"/>
        </a:lt2>
        <a:accent1>
          <a:srgbClr val="70ABD8"/>
        </a:accent1>
        <a:accent2>
          <a:srgbClr val="81C790"/>
        </a:accent2>
        <a:accent3>
          <a:srgbClr val="ABABB5"/>
        </a:accent3>
        <a:accent4>
          <a:srgbClr val="DADADA"/>
        </a:accent4>
        <a:accent5>
          <a:srgbClr val="BBD2E9"/>
        </a:accent5>
        <a:accent6>
          <a:srgbClr val="74B482"/>
        </a:accent6>
        <a:hlink>
          <a:srgbClr val="49AFAA"/>
        </a:hlink>
        <a:folHlink>
          <a:srgbClr val="969696"/>
        </a:folHlink>
      </a:clrScheme>
      <a:clrMap bg1="dk2" tx1="lt1" bg2="dk1" tx2="lt2" accent1="accent1" accent2="accent2" accent3="accent3" accent4="accent4" accent5="accent5" accent6="accent6" hlink="hlink" folHlink="folHlink"/>
    </a:extraClrScheme>
    <a:extraClrScheme>
      <a:clrScheme name="1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clrMap bg1="dk2" tx1="lt1" bg2="dk1" tx2="lt2" accent1="accent1" accent2="accent2" accent3="accent3" accent4="accent4" accent5="accent5" accent6="accent6" hlink="hlink" folHlink="folHlink"/>
    </a:extraClrScheme>
    <a:extraClrScheme>
      <a:clrScheme name="1_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clrMap bg1="dk2" tx1="lt1" bg2="dk1" tx2="lt2" accent1="accent1" accent2="accent2" accent3="accent3" accent4="accent4" accent5="accent5" accent6="accent6" hlink="hlink" folHlink="folHlink"/>
    </a:extraClrScheme>
    <a:extraClrScheme>
      <a:clrScheme name="1_한지와 옛글의 조화 5">
        <a:dk1>
          <a:srgbClr val="594B6B"/>
        </a:dk1>
        <a:lt1>
          <a:srgbClr val="FFFFFF"/>
        </a:lt1>
        <a:dk2>
          <a:srgbClr val="39173B"/>
        </a:dk2>
        <a:lt2>
          <a:srgbClr val="F6E6F4"/>
        </a:lt2>
        <a:accent1>
          <a:srgbClr val="977AAC"/>
        </a:accent1>
        <a:accent2>
          <a:srgbClr val="609FAE"/>
        </a:accent2>
        <a:accent3>
          <a:srgbClr val="AEABAF"/>
        </a:accent3>
        <a:accent4>
          <a:srgbClr val="DADADA"/>
        </a:accent4>
        <a:accent5>
          <a:srgbClr val="C9BED2"/>
        </a:accent5>
        <a:accent6>
          <a:srgbClr val="56909D"/>
        </a:accent6>
        <a:hlink>
          <a:srgbClr val="7FA2C5"/>
        </a:hlink>
        <a:folHlink>
          <a:srgbClr val="908982"/>
        </a:folHlink>
      </a:clrScheme>
      <a:clrMap bg1="dk2" tx1="lt1" bg2="dk1" tx2="lt2" accent1="accent1" accent2="accent2" accent3="accent3" accent4="accent4" accent5="accent5" accent6="accent6" hlink="hlink" folHlink="folHlink"/>
    </a:extraClrScheme>
    <a:extraClrScheme>
      <a:clrScheme name="1_한지와 옛글의 조화 6">
        <a:dk1>
          <a:srgbClr val="3F4B35"/>
        </a:dk1>
        <a:lt1>
          <a:srgbClr val="FFFFCC"/>
        </a:lt1>
        <a:dk2>
          <a:srgbClr val="1C3C31"/>
        </a:dk2>
        <a:lt2>
          <a:srgbClr val="FCFBE0"/>
        </a:lt2>
        <a:accent1>
          <a:srgbClr val="65C1B6"/>
        </a:accent1>
        <a:accent2>
          <a:srgbClr val="D4B568"/>
        </a:accent2>
        <a:accent3>
          <a:srgbClr val="ABAFAD"/>
        </a:accent3>
        <a:accent4>
          <a:srgbClr val="DADAAE"/>
        </a:accent4>
        <a:accent5>
          <a:srgbClr val="B8DDD7"/>
        </a:accent5>
        <a:accent6>
          <a:srgbClr val="C0A45E"/>
        </a:accent6>
        <a:hlink>
          <a:srgbClr val="75B175"/>
        </a:hlink>
        <a:folHlink>
          <a:srgbClr val="808157"/>
        </a:folHlink>
      </a:clrScheme>
      <a:clrMap bg1="dk2" tx1="lt1" bg2="dk1" tx2="lt2" accent1="accent1" accent2="accent2" accent3="accent3" accent4="accent4" accent5="accent5" accent6="accent6" hlink="hlink" folHlink="folHlink"/>
    </a:extraClrScheme>
    <a:extraClrScheme>
      <a:clrScheme name="1_한지와 옛글의 조화 7">
        <a:dk1>
          <a:srgbClr val="000000"/>
        </a:dk1>
        <a:lt1>
          <a:srgbClr val="FFFFFF"/>
        </a:lt1>
        <a:dk2>
          <a:srgbClr val="000000"/>
        </a:dk2>
        <a:lt2>
          <a:srgbClr val="C0C0C0"/>
        </a:lt2>
        <a:accent1>
          <a:srgbClr val="C0C0C0"/>
        </a:accent1>
        <a:accent2>
          <a:srgbClr val="B2B2B2"/>
        </a:accent2>
        <a:accent3>
          <a:srgbClr val="FFFFFF"/>
        </a:accent3>
        <a:accent4>
          <a:srgbClr val="000000"/>
        </a:accent4>
        <a:accent5>
          <a:srgbClr val="DCDCDC"/>
        </a:accent5>
        <a:accent6>
          <a:srgbClr val="A1A1A1"/>
        </a:accent6>
        <a:hlink>
          <a:srgbClr val="808080"/>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6_한지와 옛글의 조화">
  <a:themeElements>
    <a:clrScheme name="2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fontScheme name="2_한지와 옛글의 조화">
      <a:majorFont>
        <a:latin typeface="Georgi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lnDef>
  </a:objectDefaults>
  <a:extraClrSchemeLst>
    <a:extraClrScheme>
      <a:clrScheme name="2_한지와 옛글의 조화 1">
        <a:dk1>
          <a:srgbClr val="3F4B35"/>
        </a:dk1>
        <a:lt1>
          <a:srgbClr val="FFFFCC"/>
        </a:lt1>
        <a:dk2>
          <a:srgbClr val="391901"/>
        </a:dk2>
        <a:lt2>
          <a:srgbClr val="FCFBE0"/>
        </a:lt2>
        <a:accent1>
          <a:srgbClr val="D8794E"/>
        </a:accent1>
        <a:accent2>
          <a:srgbClr val="AD9A55"/>
        </a:accent2>
        <a:accent3>
          <a:srgbClr val="AEABAA"/>
        </a:accent3>
        <a:accent4>
          <a:srgbClr val="DADAAE"/>
        </a:accent4>
        <a:accent5>
          <a:srgbClr val="E9BEB2"/>
        </a:accent5>
        <a:accent6>
          <a:srgbClr val="9C8B4C"/>
        </a:accent6>
        <a:hlink>
          <a:srgbClr val="CFB533"/>
        </a:hlink>
        <a:folHlink>
          <a:srgbClr val="7B7565"/>
        </a:folHlink>
      </a:clrScheme>
      <a:clrMap bg1="dk2" tx1="lt1" bg2="dk1" tx2="lt2" accent1="accent1" accent2="accent2" accent3="accent3" accent4="accent4" accent5="accent5" accent6="accent6" hlink="hlink" folHlink="folHlink"/>
    </a:extraClrScheme>
    <a:extraClrScheme>
      <a:clrScheme name="2_한지와 옛글의 조화 2">
        <a:dk1>
          <a:srgbClr val="5F5F5F"/>
        </a:dk1>
        <a:lt1>
          <a:srgbClr val="FFFFFF"/>
        </a:lt1>
        <a:dk2>
          <a:srgbClr val="16165A"/>
        </a:dk2>
        <a:lt2>
          <a:srgbClr val="C5E3F7"/>
        </a:lt2>
        <a:accent1>
          <a:srgbClr val="70ABD8"/>
        </a:accent1>
        <a:accent2>
          <a:srgbClr val="81C790"/>
        </a:accent2>
        <a:accent3>
          <a:srgbClr val="ABABB5"/>
        </a:accent3>
        <a:accent4>
          <a:srgbClr val="DADADA"/>
        </a:accent4>
        <a:accent5>
          <a:srgbClr val="BBD2E9"/>
        </a:accent5>
        <a:accent6>
          <a:srgbClr val="74B482"/>
        </a:accent6>
        <a:hlink>
          <a:srgbClr val="49AFAA"/>
        </a:hlink>
        <a:folHlink>
          <a:srgbClr val="969696"/>
        </a:folHlink>
      </a:clrScheme>
      <a:clrMap bg1="dk2" tx1="lt1" bg2="dk1" tx2="lt2" accent1="accent1" accent2="accent2" accent3="accent3" accent4="accent4" accent5="accent5" accent6="accent6" hlink="hlink" folHlink="folHlink"/>
    </a:extraClrScheme>
    <a:extraClrScheme>
      <a:clrScheme name="2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clrMap bg1="dk2" tx1="lt1" bg2="dk1" tx2="lt2" accent1="accent1" accent2="accent2" accent3="accent3" accent4="accent4" accent5="accent5" accent6="accent6" hlink="hlink" folHlink="folHlink"/>
    </a:extraClrScheme>
    <a:extraClrScheme>
      <a:clrScheme name="2_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clrMap bg1="dk2" tx1="lt1" bg2="dk1" tx2="lt2" accent1="accent1" accent2="accent2" accent3="accent3" accent4="accent4" accent5="accent5" accent6="accent6" hlink="hlink" folHlink="folHlink"/>
    </a:extraClrScheme>
    <a:extraClrScheme>
      <a:clrScheme name="2_한지와 옛글의 조화 5">
        <a:dk1>
          <a:srgbClr val="594B6B"/>
        </a:dk1>
        <a:lt1>
          <a:srgbClr val="FFFFFF"/>
        </a:lt1>
        <a:dk2>
          <a:srgbClr val="39173B"/>
        </a:dk2>
        <a:lt2>
          <a:srgbClr val="F6E6F4"/>
        </a:lt2>
        <a:accent1>
          <a:srgbClr val="977AAC"/>
        </a:accent1>
        <a:accent2>
          <a:srgbClr val="609FAE"/>
        </a:accent2>
        <a:accent3>
          <a:srgbClr val="AEABAF"/>
        </a:accent3>
        <a:accent4>
          <a:srgbClr val="DADADA"/>
        </a:accent4>
        <a:accent5>
          <a:srgbClr val="C9BED2"/>
        </a:accent5>
        <a:accent6>
          <a:srgbClr val="56909D"/>
        </a:accent6>
        <a:hlink>
          <a:srgbClr val="7FA2C5"/>
        </a:hlink>
        <a:folHlink>
          <a:srgbClr val="908982"/>
        </a:folHlink>
      </a:clrScheme>
      <a:clrMap bg1="dk2" tx1="lt1" bg2="dk1" tx2="lt2" accent1="accent1" accent2="accent2" accent3="accent3" accent4="accent4" accent5="accent5" accent6="accent6" hlink="hlink" folHlink="folHlink"/>
    </a:extraClrScheme>
    <a:extraClrScheme>
      <a:clrScheme name="2_한지와 옛글의 조화 6">
        <a:dk1>
          <a:srgbClr val="3F4B35"/>
        </a:dk1>
        <a:lt1>
          <a:srgbClr val="FFFFCC"/>
        </a:lt1>
        <a:dk2>
          <a:srgbClr val="1C3C31"/>
        </a:dk2>
        <a:lt2>
          <a:srgbClr val="FCFBE0"/>
        </a:lt2>
        <a:accent1>
          <a:srgbClr val="65C1B6"/>
        </a:accent1>
        <a:accent2>
          <a:srgbClr val="D4B568"/>
        </a:accent2>
        <a:accent3>
          <a:srgbClr val="ABAFAD"/>
        </a:accent3>
        <a:accent4>
          <a:srgbClr val="DADAAE"/>
        </a:accent4>
        <a:accent5>
          <a:srgbClr val="B8DDD7"/>
        </a:accent5>
        <a:accent6>
          <a:srgbClr val="C0A45E"/>
        </a:accent6>
        <a:hlink>
          <a:srgbClr val="75B175"/>
        </a:hlink>
        <a:folHlink>
          <a:srgbClr val="808157"/>
        </a:folHlink>
      </a:clrScheme>
      <a:clrMap bg1="dk2" tx1="lt1" bg2="dk1" tx2="lt2" accent1="accent1" accent2="accent2" accent3="accent3" accent4="accent4" accent5="accent5" accent6="accent6" hlink="hlink" folHlink="folHlink"/>
    </a:extraClrScheme>
    <a:extraClrScheme>
      <a:clrScheme name="2_한지와 옛글의 조화 7">
        <a:dk1>
          <a:srgbClr val="000000"/>
        </a:dk1>
        <a:lt1>
          <a:srgbClr val="FFFFFF"/>
        </a:lt1>
        <a:dk2>
          <a:srgbClr val="000000"/>
        </a:dk2>
        <a:lt2>
          <a:srgbClr val="C0C0C0"/>
        </a:lt2>
        <a:accent1>
          <a:srgbClr val="C0C0C0"/>
        </a:accent1>
        <a:accent2>
          <a:srgbClr val="B2B2B2"/>
        </a:accent2>
        <a:accent3>
          <a:srgbClr val="FFFFFF"/>
        </a:accent3>
        <a:accent4>
          <a:srgbClr val="000000"/>
        </a:accent4>
        <a:accent5>
          <a:srgbClr val="DCDCDC"/>
        </a:accent5>
        <a:accent6>
          <a:srgbClr val="A1A1A1"/>
        </a:accent6>
        <a:hlink>
          <a:srgbClr val="808080"/>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7_한지와 옛글의 조화">
  <a:themeElements>
    <a:clrScheme name="3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fontScheme name="3_한지와 옛글의 조화">
      <a:majorFont>
        <a:latin typeface="Georgi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en-US" sz="1800" b="0" i="0" u="none" strike="noStrike" cap="none" normalizeH="0" baseline="0" smtClean="0">
            <a:ln>
              <a:noFill/>
            </a:ln>
            <a:solidFill>
              <a:schemeClr val="tx1"/>
            </a:solidFill>
            <a:effectLst/>
            <a:latin typeface="Georgia" pitchFamily="18" charset="0"/>
            <a:cs typeface="Arial" charset="0"/>
          </a:defRPr>
        </a:defPPr>
      </a:lstStyle>
    </a:lnDef>
  </a:objectDefaults>
  <a:extraClrSchemeLst>
    <a:extraClrScheme>
      <a:clrScheme name="3_한지와 옛글의 조화 1">
        <a:dk1>
          <a:srgbClr val="3F4B35"/>
        </a:dk1>
        <a:lt1>
          <a:srgbClr val="FFFFCC"/>
        </a:lt1>
        <a:dk2>
          <a:srgbClr val="391901"/>
        </a:dk2>
        <a:lt2>
          <a:srgbClr val="FCFBE0"/>
        </a:lt2>
        <a:accent1>
          <a:srgbClr val="D8794E"/>
        </a:accent1>
        <a:accent2>
          <a:srgbClr val="AD9A55"/>
        </a:accent2>
        <a:accent3>
          <a:srgbClr val="AEABAA"/>
        </a:accent3>
        <a:accent4>
          <a:srgbClr val="DADAAE"/>
        </a:accent4>
        <a:accent5>
          <a:srgbClr val="E9BEB2"/>
        </a:accent5>
        <a:accent6>
          <a:srgbClr val="9C8B4C"/>
        </a:accent6>
        <a:hlink>
          <a:srgbClr val="CFB533"/>
        </a:hlink>
        <a:folHlink>
          <a:srgbClr val="7B7565"/>
        </a:folHlink>
      </a:clrScheme>
      <a:clrMap bg1="dk2" tx1="lt1" bg2="dk1" tx2="lt2" accent1="accent1" accent2="accent2" accent3="accent3" accent4="accent4" accent5="accent5" accent6="accent6" hlink="hlink" folHlink="folHlink"/>
    </a:extraClrScheme>
    <a:extraClrScheme>
      <a:clrScheme name="3_한지와 옛글의 조화 2">
        <a:dk1>
          <a:srgbClr val="5F5F5F"/>
        </a:dk1>
        <a:lt1>
          <a:srgbClr val="FFFFFF"/>
        </a:lt1>
        <a:dk2>
          <a:srgbClr val="16165A"/>
        </a:dk2>
        <a:lt2>
          <a:srgbClr val="C5E3F7"/>
        </a:lt2>
        <a:accent1>
          <a:srgbClr val="70ABD8"/>
        </a:accent1>
        <a:accent2>
          <a:srgbClr val="81C790"/>
        </a:accent2>
        <a:accent3>
          <a:srgbClr val="ABABB5"/>
        </a:accent3>
        <a:accent4>
          <a:srgbClr val="DADADA"/>
        </a:accent4>
        <a:accent5>
          <a:srgbClr val="BBD2E9"/>
        </a:accent5>
        <a:accent6>
          <a:srgbClr val="74B482"/>
        </a:accent6>
        <a:hlink>
          <a:srgbClr val="49AFAA"/>
        </a:hlink>
        <a:folHlink>
          <a:srgbClr val="969696"/>
        </a:folHlink>
      </a:clrScheme>
      <a:clrMap bg1="dk2" tx1="lt1" bg2="dk1" tx2="lt2" accent1="accent1" accent2="accent2" accent3="accent3" accent4="accent4" accent5="accent5" accent6="accent6" hlink="hlink" folHlink="folHlink"/>
    </a:extraClrScheme>
    <a:extraClrScheme>
      <a:clrScheme name="3_한지와 옛글의 조화 3">
        <a:dk1>
          <a:srgbClr val="2F3828"/>
        </a:dk1>
        <a:lt1>
          <a:srgbClr val="FFFFCC"/>
        </a:lt1>
        <a:dk2>
          <a:srgbClr val="303E14"/>
        </a:dk2>
        <a:lt2>
          <a:srgbClr val="FCFBE0"/>
        </a:lt2>
        <a:accent1>
          <a:srgbClr val="C78D25"/>
        </a:accent1>
        <a:accent2>
          <a:srgbClr val="95A448"/>
        </a:accent2>
        <a:accent3>
          <a:srgbClr val="ADAFAA"/>
        </a:accent3>
        <a:accent4>
          <a:srgbClr val="DADAAE"/>
        </a:accent4>
        <a:accent5>
          <a:srgbClr val="E0C5AC"/>
        </a:accent5>
        <a:accent6>
          <a:srgbClr val="879440"/>
        </a:accent6>
        <a:hlink>
          <a:srgbClr val="CBC319"/>
        </a:hlink>
        <a:folHlink>
          <a:srgbClr val="808157"/>
        </a:folHlink>
      </a:clrScheme>
      <a:clrMap bg1="dk2" tx1="lt1" bg2="dk1" tx2="lt2" accent1="accent1" accent2="accent2" accent3="accent3" accent4="accent4" accent5="accent5" accent6="accent6" hlink="hlink" folHlink="folHlink"/>
    </a:extraClrScheme>
    <a:extraClrScheme>
      <a:clrScheme name="3_한지와 옛글의 조화 4">
        <a:dk1>
          <a:srgbClr val="5F5F5F"/>
        </a:dk1>
        <a:lt1>
          <a:srgbClr val="FFFFFF"/>
        </a:lt1>
        <a:dk2>
          <a:srgbClr val="073A61"/>
        </a:dk2>
        <a:lt2>
          <a:srgbClr val="C5E3F7"/>
        </a:lt2>
        <a:accent1>
          <a:srgbClr val="70A0D0"/>
        </a:accent1>
        <a:accent2>
          <a:srgbClr val="6DCFA3"/>
        </a:accent2>
        <a:accent3>
          <a:srgbClr val="AAAEB7"/>
        </a:accent3>
        <a:accent4>
          <a:srgbClr val="DADADA"/>
        </a:accent4>
        <a:accent5>
          <a:srgbClr val="BBCDE4"/>
        </a:accent5>
        <a:accent6>
          <a:srgbClr val="62BB93"/>
        </a:accent6>
        <a:hlink>
          <a:srgbClr val="CEA254"/>
        </a:hlink>
        <a:folHlink>
          <a:srgbClr val="969696"/>
        </a:folHlink>
      </a:clrScheme>
      <a:clrMap bg1="dk2" tx1="lt1" bg2="dk1" tx2="lt2" accent1="accent1" accent2="accent2" accent3="accent3" accent4="accent4" accent5="accent5" accent6="accent6" hlink="hlink" folHlink="folHlink"/>
    </a:extraClrScheme>
    <a:extraClrScheme>
      <a:clrScheme name="3_한지와 옛글의 조화 5">
        <a:dk1>
          <a:srgbClr val="594B6B"/>
        </a:dk1>
        <a:lt1>
          <a:srgbClr val="FFFFFF"/>
        </a:lt1>
        <a:dk2>
          <a:srgbClr val="39173B"/>
        </a:dk2>
        <a:lt2>
          <a:srgbClr val="F6E6F4"/>
        </a:lt2>
        <a:accent1>
          <a:srgbClr val="977AAC"/>
        </a:accent1>
        <a:accent2>
          <a:srgbClr val="609FAE"/>
        </a:accent2>
        <a:accent3>
          <a:srgbClr val="AEABAF"/>
        </a:accent3>
        <a:accent4>
          <a:srgbClr val="DADADA"/>
        </a:accent4>
        <a:accent5>
          <a:srgbClr val="C9BED2"/>
        </a:accent5>
        <a:accent6>
          <a:srgbClr val="56909D"/>
        </a:accent6>
        <a:hlink>
          <a:srgbClr val="7FA2C5"/>
        </a:hlink>
        <a:folHlink>
          <a:srgbClr val="908982"/>
        </a:folHlink>
      </a:clrScheme>
      <a:clrMap bg1="dk2" tx1="lt1" bg2="dk1" tx2="lt2" accent1="accent1" accent2="accent2" accent3="accent3" accent4="accent4" accent5="accent5" accent6="accent6" hlink="hlink" folHlink="folHlink"/>
    </a:extraClrScheme>
    <a:extraClrScheme>
      <a:clrScheme name="3_한지와 옛글의 조화 6">
        <a:dk1>
          <a:srgbClr val="3F4B35"/>
        </a:dk1>
        <a:lt1>
          <a:srgbClr val="FFFFCC"/>
        </a:lt1>
        <a:dk2>
          <a:srgbClr val="1C3C31"/>
        </a:dk2>
        <a:lt2>
          <a:srgbClr val="FCFBE0"/>
        </a:lt2>
        <a:accent1>
          <a:srgbClr val="65C1B6"/>
        </a:accent1>
        <a:accent2>
          <a:srgbClr val="D4B568"/>
        </a:accent2>
        <a:accent3>
          <a:srgbClr val="ABAFAD"/>
        </a:accent3>
        <a:accent4>
          <a:srgbClr val="DADAAE"/>
        </a:accent4>
        <a:accent5>
          <a:srgbClr val="B8DDD7"/>
        </a:accent5>
        <a:accent6>
          <a:srgbClr val="C0A45E"/>
        </a:accent6>
        <a:hlink>
          <a:srgbClr val="75B175"/>
        </a:hlink>
        <a:folHlink>
          <a:srgbClr val="808157"/>
        </a:folHlink>
      </a:clrScheme>
      <a:clrMap bg1="dk2" tx1="lt1" bg2="dk1" tx2="lt2" accent1="accent1" accent2="accent2" accent3="accent3" accent4="accent4" accent5="accent5" accent6="accent6" hlink="hlink" folHlink="folHlink"/>
    </a:extraClrScheme>
    <a:extraClrScheme>
      <a:clrScheme name="3_한지와 옛글의 조화 7">
        <a:dk1>
          <a:srgbClr val="000000"/>
        </a:dk1>
        <a:lt1>
          <a:srgbClr val="FFFFFF"/>
        </a:lt1>
        <a:dk2>
          <a:srgbClr val="000000"/>
        </a:dk2>
        <a:lt2>
          <a:srgbClr val="C0C0C0"/>
        </a:lt2>
        <a:accent1>
          <a:srgbClr val="C0C0C0"/>
        </a:accent1>
        <a:accent2>
          <a:srgbClr val="B2B2B2"/>
        </a:accent2>
        <a:accent3>
          <a:srgbClr val="FFFFFF"/>
        </a:accent3>
        <a:accent4>
          <a:srgbClr val="000000"/>
        </a:accent4>
        <a:accent5>
          <a:srgbClr val="DCDCDC"/>
        </a:accent5>
        <a:accent6>
          <a:srgbClr val="A1A1A1"/>
        </a:accent6>
        <a:hlink>
          <a:srgbClr val="808080"/>
        </a:hlink>
        <a:folHlink>
          <a:srgbClr val="4D4D4D"/>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Simplifying Complex Scripts</Template>
  <TotalTime>1368</TotalTime>
  <Words>2838</Words>
  <Application>Microsoft Office PowerPoint</Application>
  <PresentationFormat>On-screen Show (4:3)</PresentationFormat>
  <Paragraphs>253</Paragraphs>
  <Slides>18</Slides>
  <Notes>14</Notes>
  <HiddenSlides>0</HiddenSlides>
  <MMClips>0</MMClips>
  <ScaleCrop>false</ScaleCrop>
  <HeadingPairs>
    <vt:vector size="6" baseType="variant">
      <vt:variant>
        <vt:lpstr>Fonts Used</vt:lpstr>
      </vt:variant>
      <vt:variant>
        <vt:i4>6</vt:i4>
      </vt:variant>
      <vt:variant>
        <vt:lpstr>Theme</vt:lpstr>
      </vt:variant>
      <vt:variant>
        <vt:i4>15</vt:i4>
      </vt:variant>
      <vt:variant>
        <vt:lpstr>Slide Titles</vt:lpstr>
      </vt:variant>
      <vt:variant>
        <vt:i4>18</vt:i4>
      </vt:variant>
    </vt:vector>
  </HeadingPairs>
  <TitlesOfParts>
    <vt:vector size="39" baseType="lpstr">
      <vt:lpstr>굴림</vt:lpstr>
      <vt:lpstr>Arial</vt:lpstr>
      <vt:lpstr>Calibri</vt:lpstr>
      <vt:lpstr>Courier New</vt:lpstr>
      <vt:lpstr>Georgia</vt:lpstr>
      <vt:lpstr>Wingdings 2</vt:lpstr>
      <vt:lpstr>1_Intl text</vt:lpstr>
      <vt:lpstr>Intl text</vt:lpstr>
      <vt:lpstr>1_한지와 옛글의 조화</vt:lpstr>
      <vt:lpstr>2_한지와 옛글의 조화</vt:lpstr>
      <vt:lpstr>3_한지와 옛글의 조화</vt:lpstr>
      <vt:lpstr>4_한지와 옛글의 조화</vt:lpstr>
      <vt:lpstr>5_한지와 옛글의 조화</vt:lpstr>
      <vt:lpstr>6_한지와 옛글의 조화</vt:lpstr>
      <vt:lpstr>7_한지와 옛글의 조화</vt:lpstr>
      <vt:lpstr>8_한지와 옛글의 조화</vt:lpstr>
      <vt:lpstr>9_한지와 옛글의 조화</vt:lpstr>
      <vt:lpstr>2_Intl text</vt:lpstr>
      <vt:lpstr>10_한지와 옛글의 조화</vt:lpstr>
      <vt:lpstr>11_한지와 옛글의 조화</vt:lpstr>
      <vt:lpstr>12_한지와 옛글의 조화</vt:lpstr>
      <vt:lpstr>BiDi Internationalized Resource Identifiers</vt:lpstr>
      <vt:lpstr>Introduction</vt:lpstr>
      <vt:lpstr>What’s the problem?</vt:lpstr>
      <vt:lpstr>Quick Bidi Intro</vt:lpstr>
      <vt:lpstr>Plain text UBA behavior</vt:lpstr>
      <vt:lpstr>Unicode: Bidirectional Character Types</vt:lpstr>
      <vt:lpstr>UBA example</vt:lpstr>
      <vt:lpstr>Internationalized Resource Identifiers (IRI’s)</vt:lpstr>
      <vt:lpstr>UBA Example with Arabic</vt:lpstr>
      <vt:lpstr>Resolving IRIs using UBA</vt:lpstr>
      <vt:lpstr>Resolving IRIs Readably</vt:lpstr>
      <vt:lpstr>Possible Readable Layouts</vt:lpstr>
      <vt:lpstr>IRI Security</vt:lpstr>
      <vt:lpstr>Possible IRI/Math Implementations</vt:lpstr>
      <vt:lpstr>General IRI’s</vt:lpstr>
      <vt:lpstr>Recognizing IRI’s</vt:lpstr>
      <vt:lpstr>RichEdit AutoLink Algorithm</vt:lpstr>
      <vt:lpstr>Conclusions</vt:lpstr>
    </vt:vector>
  </TitlesOfParts>
  <Company>Microsoft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Tailoring the Unicode Bidi Algorithm</dc:title>
  <dc:creator>Murray Sargent</dc:creator>
  <cp:lastModifiedBy>Mark Svancarek</cp:lastModifiedBy>
  <cp:revision>177</cp:revision>
  <dcterms:created xsi:type="dcterms:W3CDTF">2010-04-17T00:25:40Z</dcterms:created>
  <dcterms:modified xsi:type="dcterms:W3CDTF">2014-11-05T20:07:23Z</dcterms:modified>
</cp:coreProperties>
</file>