
<file path=[Content_Types].xml><?xml version="1.0" encoding="utf-8"?>
<Types xmlns="http://schemas.openxmlformats.org/package/2006/content-types">
  <Default Extension="jpg" ContentType="image/jpeg"/>
  <Default Extension="rels" ContentType="application/vnd.openxmlformats-package.relationships+xml"/>
  <Default Extension="png" ContentType="image/png"/>
  <Default Extension="xml" ContentType="application/xml"/>
  <Default Extension="gif" ContentType="image/gif"/>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20.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24.xml" ContentType="application/vnd.openxmlformats-officedocument.presentationml.notesSlide+xml"/>
  <Override PartName="/ppt/notesSlides/notesSlide17.xml" ContentType="application/vnd.openxmlformats-officedocument.presentationml.notesSlide+xml"/>
  <Override PartName="/ppt/notesSlides/notesSlide25.xml" ContentType="application/vnd.openxmlformats-officedocument.presentationml.notesSlide+xml"/>
  <Override PartName="/ppt/notesSlides/notesSlide14.xml" ContentType="application/vnd.openxmlformats-officedocument.presentationml.notesSlide+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22.xml" ContentType="application/vnd.openxmlformats-officedocument.presentationml.notesSlide+xml"/>
  <Override PartName="/ppt/notesSlides/notesSlide13.xml" ContentType="application/vnd.openxmlformats-officedocument.presentationml.notesSlide+xml"/>
  <Override PartName="/ppt/notesSlides/notesSlide27.xml" ContentType="application/vnd.openxmlformats-officedocument.presentationml.notesSlide+xml"/>
  <Override PartName="/ppt/notesSlides/notesSlide16.xml" ContentType="application/vnd.openxmlformats-officedocument.presentationml.notesSlide+xml"/>
  <Override PartName="/ppt/notesSlides/notesSlide12.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15.xml" ContentType="application/vnd.openxmlformats-officedocument.presentationml.notesSlide+xml"/>
  <Override PartName="/ppt/notesSlides/notesSlide6.xml" ContentType="application/vnd.openxmlformats-officedocument.presentationml.notesSlide+xml"/>
  <Override PartName="/ppt/notesSlides/notesSlide28.xml" ContentType="application/vnd.openxmlformats-officedocument.presentationml.notesSlide+xml"/>
  <Override PartName="/ppt/notesSlides/notesSlide26.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3.xml" ContentType="application/vnd.openxmlformats-officedocument.presentationml.notesSlide+xml"/>
  <Override PartName="/ppt/notesSlides/notesSlide29.xml" ContentType="application/vnd.openxmlformats-officedocument.presentationml.notesSlide+xml"/>
  <Override PartName="/ppt/notesSlides/notesSlide19.xml" ContentType="application/vnd.openxmlformats-officedocument.presentationml.notesSlide+xml"/>
  <Override PartName="/ppt/notesSlides/notesSlide30.xml" ContentType="application/vnd.openxmlformats-officedocument.presentationml.notesSlide+xml"/>
  <Override PartName="/ppt/notesSlides/notesSlide21.xml" ContentType="application/vnd.openxmlformats-officedocument.presentationml.notesSlide+xml"/>
  <Override PartName="/ppt/notesSlides/notesSlide18.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slideMaster1.xml" ContentType="application/vnd.openxmlformats-officedocument.presentationml.slideMaster+xml"/>
  <Override PartName="/ppt/slides/slide16.xml" ContentType="application/vnd.openxmlformats-officedocument.presentationml.slide+xml"/>
  <Override PartName="/ppt/slides/slide21.xml" ContentType="application/vnd.openxmlformats-officedocument.presentationml.slide+xml"/>
  <Override PartName="/ppt/slides/slide2.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6.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xml" ContentType="application/vnd.openxmlformats-officedocument.presentationml.slide+xml"/>
  <Override PartName="/ppt/slides/slide20.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9.xml" ContentType="application/vnd.openxmlformats-officedocument.presentationml.slide+xml"/>
  <Override PartName="/ppt/slides/slide9.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30.xml" ContentType="application/vnd.openxmlformats-officedocument.presentationml.slide+xml"/>
  <Override PartName="/ppt/slides/slide8.xml" ContentType="application/vnd.openxmlformats-officedocument.presentationml.slide+xml"/>
  <Override PartName="/ppt/slides/slide27.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4.xml" ContentType="application/vnd.openxmlformats-officedocument.presentationml.slide+xml"/>
  <Override PartName="/ppt/slides/slide14.xml" ContentType="application/vnd.openxmlformats-officedocument.presentationml.slide+xml"/>
  <Override PartName="/ppt/slides/slide5.xml" ContentType="application/vnd.openxmlformats-officedocument.presentationml.slide+xml"/>
  <Override PartName="/ppt/slides/slide22.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strictFirstAndLastChars="0">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y="6858000" cx="9144000"/>
  <p:notesSz cy="9144000" cx="6858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Target="slides/slide14.xml" Type="http://schemas.openxmlformats.org/officeDocument/2006/relationships/slide" Id="rId19"/><Relationship Target="slides/slide13.xml" Type="http://schemas.openxmlformats.org/officeDocument/2006/relationships/slide" Id="rId18"/><Relationship Target="slides/slide12.xml" Type="http://schemas.openxmlformats.org/officeDocument/2006/relationships/slide" Id="rId17"/><Relationship Target="slides/slide11.xml" Type="http://schemas.openxmlformats.org/officeDocument/2006/relationships/slide" Id="rId16"/><Relationship Target="slides/slide10.xml" Type="http://schemas.openxmlformats.org/officeDocument/2006/relationships/slide" Id="rId15"/><Relationship Target="slides/slide9.xml" Type="http://schemas.openxmlformats.org/officeDocument/2006/relationships/slide" Id="rId14"/><Relationship Target="slides/slide25.xml" Type="http://schemas.openxmlformats.org/officeDocument/2006/relationships/slide" Id="rId30"/><Relationship Target="slides/slide7.xml" Type="http://schemas.openxmlformats.org/officeDocument/2006/relationships/slide" Id="rId12"/><Relationship Target="slides/slide26.xml" Type="http://schemas.openxmlformats.org/officeDocument/2006/relationships/slide" Id="rId31"/><Relationship Target="slides/slide8.xml" Type="http://schemas.openxmlformats.org/officeDocument/2006/relationships/slide" Id="rId13"/><Relationship Target="slides/slide5.xml" Type="http://schemas.openxmlformats.org/officeDocument/2006/relationships/slide" Id="rId10"/><Relationship Target="slides/slide6.xml" Type="http://schemas.openxmlformats.org/officeDocument/2006/relationships/slide" Id="rId11"/><Relationship Target="slides/slide29.xml" Type="http://schemas.openxmlformats.org/officeDocument/2006/relationships/slide" Id="rId34"/><Relationship Target="slides/slide30.xml" Type="http://schemas.openxmlformats.org/officeDocument/2006/relationships/slide" Id="rId35"/><Relationship Target="slides/slide27.xml" Type="http://schemas.openxmlformats.org/officeDocument/2006/relationships/slide" Id="rId32"/><Relationship Target="slides/slide28.xml" Type="http://schemas.openxmlformats.org/officeDocument/2006/relationships/slide" Id="rId33"/><Relationship Target="slides/slide24.xml" Type="http://schemas.openxmlformats.org/officeDocument/2006/relationships/slide" Id="rId29"/><Relationship Target="slides/slide21.xml" Type="http://schemas.openxmlformats.org/officeDocument/2006/relationships/slide" Id="rId26"/><Relationship Target="slides/slide20.xml" Type="http://schemas.openxmlformats.org/officeDocument/2006/relationships/slide" Id="rId25"/><Relationship Target="slides/slide23.xml" Type="http://schemas.openxmlformats.org/officeDocument/2006/relationships/slide" Id="rId28"/><Relationship Target="slides/slide22.xml" Type="http://schemas.openxmlformats.org/officeDocument/2006/relationships/slide" Id="rId27"/><Relationship Target="presProps.xml" Type="http://schemas.openxmlformats.org/officeDocument/2006/relationships/presProps" Id="rId2"/><Relationship Target="slides/slide16.xml" Type="http://schemas.openxmlformats.org/officeDocument/2006/relationships/slide" Id="rId21"/><Relationship Target="theme/theme2.xml" Type="http://schemas.openxmlformats.org/officeDocument/2006/relationships/theme" Id="rId1"/><Relationship Target="slides/slide17.xml" Type="http://schemas.openxmlformats.org/officeDocument/2006/relationships/slide" Id="rId22"/><Relationship Target="slideMasters/slideMaster1.xml" Type="http://schemas.openxmlformats.org/officeDocument/2006/relationships/slideMaster" Id="rId4"/><Relationship Target="slides/slide18.xml" Type="http://schemas.openxmlformats.org/officeDocument/2006/relationships/slide" Id="rId23"/><Relationship Target="tableStyles.xml" Type="http://schemas.openxmlformats.org/officeDocument/2006/relationships/tableStyles" Id="rId3"/><Relationship Target="slides/slide19.xml" Type="http://schemas.openxmlformats.org/officeDocument/2006/relationships/slide" Id="rId24"/><Relationship Target="slides/slide15.xml" Type="http://schemas.openxmlformats.org/officeDocument/2006/relationships/slide" Id="rId20"/><Relationship Target="slides/slide4.xml" Type="http://schemas.openxmlformats.org/officeDocument/2006/relationships/slide" Id="rId9"/><Relationship Target="slides/slide1.xml" Type="http://schemas.openxmlformats.org/officeDocument/2006/relationships/slide" Id="rId6"/><Relationship Target="notesMasters/notesMaster1.xml" Type="http://schemas.openxmlformats.org/officeDocument/2006/relationships/notesMaster" Id="rId5"/><Relationship Target="slides/slide3.xml" Type="http://schemas.openxmlformats.org/officeDocument/2006/relationships/slide" Id="rId8"/><Relationship Target="slides/slide2.xml" Type="http://schemas.openxmlformats.org/officeDocument/2006/relationships/slide" Id="rId7"/></Relationships>
</file>

<file path=ppt/notesMasters/_rels/notesMaster1.xml.rels><?xml version="1.0" encoding="UTF-8" standalone="yes"?><Relationships xmlns="http://schemas.openxmlformats.org/package/2006/relationships"><Relationship Target="../theme/theme1.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y="0" x="0"/>
          <a:ext cy="0" cx="0"/>
          <a:chOff y="0" x="0"/>
          <a:chExt cy="0" cx="0"/>
        </a:xfrm>
      </p:grpSpPr>
      <p:sp>
        <p:nvSpPr>
          <p:cNvPr id="2" name="Shape 2"/>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 name="Shape 3"/>
          <p:cNvSpPr txBox="1"/>
          <p:nvPr>
            <p:ph idx="1" type="body"/>
          </p:nvPr>
        </p:nvSpPr>
        <p:spPr>
          <a:xfrm>
            <a:off y="4343400" x="685800"/>
            <a:ext cy="4114800" cx="5486399"/>
          </a:xfrm>
          <a:prstGeom prst="rect">
            <a:avLst/>
          </a:prstGeom>
          <a:noFill/>
          <a:ln>
            <a:noFill/>
          </a:ln>
        </p:spPr>
        <p:txBody>
          <a:bodyPr bIns="91425" rIns="91425" lIns="91425" t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0" name="Shape 60"/>
        <p:cNvGrpSpPr/>
        <p:nvPr/>
      </p:nvGrpSpPr>
      <p:grpSpPr>
        <a:xfrm>
          <a:off y="0" x="0"/>
          <a:ext cy="0" cx="0"/>
          <a:chOff y="0" x="0"/>
          <a:chExt cy="0" cx="0"/>
        </a:xfrm>
      </p:grpSpPr>
      <p:sp>
        <p:nvSpPr>
          <p:cNvPr id="61" name="Shape 61"/>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12700" cap="flat">
            <a:solidFill>
              <a:srgbClr val="000000"/>
            </a:solidFill>
            <a:prstDash val="solid"/>
            <a:round/>
            <a:headEnd w="med" len="med" type="none"/>
            <a:tailEnd w="med" len="med" type="none"/>
          </a:ln>
        </p:spPr>
      </p:sp>
      <p:sp>
        <p:nvSpPr>
          <p:cNvPr id="62" name="Shape 62"/>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lgn="l" rtl="0" lvl="0" marR="0" indent="0" marL="0">
              <a:spcBef>
                <a:spcPts val="0"/>
              </a:spcBef>
              <a:buClr>
                <a:schemeClr val="dk1"/>
              </a:buClr>
              <a:buFont typeface="Arial"/>
              <a:buNone/>
            </a:pPr>
            <a:r>
              <a:t/>
            </a:r>
            <a:endParaRPr strike="noStrike" u="none" b="0" cap="none" baseline="0" sz="1200" i="0">
              <a:solidFill>
                <a:schemeClr val="dk1"/>
              </a:solidFill>
              <a:latin typeface="Calibri"/>
              <a:ea typeface="Calibri"/>
              <a:cs typeface="Calibri"/>
              <a:sym typeface="Calibri"/>
            </a:endParaRPr>
          </a:p>
        </p:txBody>
      </p:sp>
      <p:sp>
        <p:nvSpPr>
          <p:cNvPr id="63" name="Shape 63"/>
          <p:cNvSpPr txBox="1"/>
          <p:nvPr>
            <p:ph idx="12" type="sldNum"/>
          </p:nvPr>
        </p:nvSpPr>
        <p:spPr>
          <a:xfrm>
            <a:off y="8685213" x="3884612"/>
            <a:ext cy="457200" cx="2971799"/>
          </a:xfrm>
          <a:prstGeom prst="rect">
            <a:avLst/>
          </a:prstGeom>
          <a:noFill/>
          <a:ln>
            <a:noFill/>
          </a:ln>
        </p:spPr>
        <p:txBody>
          <a:bodyPr bIns="45700" rIns="91425" lIns="91425" tIns="45700" anchor="b" anchorCtr="0">
            <a:noAutofit/>
          </a:bodyPr>
          <a:lstStyle/>
          <a:p>
            <a:pPr algn="r" rtl="0" lvl="0" marR="0" indent="0" marL="0">
              <a:lnSpc>
                <a:spcPct val="100000"/>
              </a:lnSpc>
              <a:spcBef>
                <a:spcPts val="0"/>
              </a:spcBef>
              <a:spcAft>
                <a:spcPts val="0"/>
              </a:spcAft>
              <a:buClr>
                <a:schemeClr val="dk1"/>
              </a:buClr>
              <a:buSzPct val="25000"/>
              <a:buFont typeface="Calibri"/>
              <a:buNone/>
            </a:pPr>
            <a:fld id="{00000000-1234-1234-1234-123412341234}" type="slidenum">
              <a:rPr strike="noStrike" u="none" b="0" cap="none" baseline="0" sz="1200" lang="en-GB" i="0">
                <a:solidFill>
                  <a:schemeClr val="dk1"/>
                </a:solidFill>
                <a:latin typeface="Calibri"/>
                <a:ea typeface="Calibri"/>
                <a:cs typeface="Calibri"/>
                <a:sym typeface="Calibri"/>
              </a:rPr>
              <a:t>‹#›</a:t>
            </a:fld>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68" name="Shape 168"/>
        <p:cNvGrpSpPr/>
        <p:nvPr/>
      </p:nvGrpSpPr>
      <p:grpSpPr>
        <a:xfrm>
          <a:off y="0" x="0"/>
          <a:ext cy="0" cx="0"/>
          <a:chOff y="0" x="0"/>
          <a:chExt cy="0" cx="0"/>
        </a:xfrm>
      </p:grpSpPr>
      <p:sp>
        <p:nvSpPr>
          <p:cNvPr id="169" name="Shape 169"/>
          <p:cNvSpPr txBox="1"/>
          <p:nvPr>
            <p:ph idx="1" type="body"/>
          </p:nvPr>
        </p:nvSpPr>
        <p:spPr>
          <a:xfrm>
            <a:off y="4343400" x="685800"/>
            <a:ext cy="4114800" cx="5486399"/>
          </a:xfrm>
          <a:prstGeom prst="rect">
            <a:avLst/>
          </a:prstGeom>
          <a:noFill/>
          <a:ln>
            <a:noFill/>
          </a:ln>
        </p:spPr>
        <p:txBody>
          <a:bodyPr bIns="91425" rIns="91425" lIns="91425" tIns="91425" anchor="t" anchorCtr="0">
            <a:noAutofit/>
          </a:bodyPr>
          <a:lstStyle/>
          <a:p>
            <a:pPr algn="l" rtl="0" lvl="0" marR="0" indent="0" marL="0">
              <a:spcBef>
                <a:spcPts val="0"/>
              </a:spcBef>
              <a:buClr>
                <a:schemeClr val="dk1"/>
              </a:buClr>
              <a:buFont typeface="Arial"/>
              <a:buNone/>
            </a:pPr>
            <a:r>
              <a:t/>
            </a:r>
            <a:endParaRPr strike="noStrike" u="none" b="0" cap="none" baseline="0" sz="1200" i="0">
              <a:solidFill>
                <a:schemeClr val="dk1"/>
              </a:solidFill>
              <a:latin typeface="Arial"/>
              <a:ea typeface="Arial"/>
              <a:cs typeface="Arial"/>
              <a:sym typeface="Arial"/>
            </a:endParaRPr>
          </a:p>
        </p:txBody>
      </p:sp>
      <p:sp>
        <p:nvSpPr>
          <p:cNvPr id="170" name="Shape 170"/>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75" name="Shape 175"/>
        <p:cNvGrpSpPr/>
        <p:nvPr/>
      </p:nvGrpSpPr>
      <p:grpSpPr>
        <a:xfrm>
          <a:off y="0" x="0"/>
          <a:ext cy="0" cx="0"/>
          <a:chOff y="0" x="0"/>
          <a:chExt cy="0" cx="0"/>
        </a:xfrm>
      </p:grpSpPr>
      <p:sp>
        <p:nvSpPr>
          <p:cNvPr id="176" name="Shape 176"/>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77" name="Shape 177"/>
          <p:cNvSpPr txBox="1"/>
          <p:nvPr>
            <p:ph idx="1" type="body"/>
          </p:nvPr>
        </p:nvSpPr>
        <p:spPr>
          <a:xfrm>
            <a:off y="4343400" x="685800"/>
            <a:ext cy="4114800" cx="5486399"/>
          </a:xfrm>
          <a:prstGeom prst="rect">
            <a:avLst/>
          </a:prstGeom>
          <a:noFill/>
          <a:ln>
            <a:noFill/>
          </a:ln>
        </p:spPr>
        <p:txBody>
          <a:bodyPr bIns="91425" rIns="91425" lIns="91425" tIns="91425" anchor="t" anchorCtr="0">
            <a:noAutofit/>
          </a:bodyPr>
          <a:lstStyle/>
          <a:p>
            <a:pPr algn="l" rtl="0" lvl="0" marR="0" indent="0" marL="0">
              <a:spcBef>
                <a:spcPts val="0"/>
              </a:spcBef>
              <a:buClr>
                <a:schemeClr val="dk1"/>
              </a:buClr>
              <a:buFont typeface="Arial"/>
              <a:buNone/>
            </a:pPr>
            <a:r>
              <a:t/>
            </a:r>
            <a:endParaRPr strike="noStrike" u="none" b="0" cap="none" baseline="0" sz="1200" i="0">
              <a:solidFill>
                <a:schemeClr val="dk1"/>
              </a:solidFill>
              <a:latin typeface="Arial"/>
              <a:ea typeface="Arial"/>
              <a:cs typeface="Arial"/>
              <a:sym typeface="Arial"/>
            </a:endParaRPr>
          </a:p>
        </p:txBody>
      </p:sp>
      <p:sp>
        <p:nvSpPr>
          <p:cNvPr id="178" name="Shape 178"/>
          <p:cNvSpPr txBox="1"/>
          <p:nvPr>
            <p:ph idx="12" type="sldNum"/>
          </p:nvPr>
        </p:nvSpPr>
        <p:spPr>
          <a:xfrm>
            <a:off y="8685213" x="3884612"/>
            <a:ext cy="457200" cx="2971799"/>
          </a:xfrm>
          <a:prstGeom prst="rect">
            <a:avLst/>
          </a:prstGeom>
          <a:noFill/>
          <a:ln>
            <a:noFill/>
          </a:ln>
        </p:spPr>
        <p:txBody>
          <a:bodyPr bIns="45700" rIns="91425" lIns="91425" tIns="45700" anchor="b" anchorCtr="0">
            <a:noAutofit/>
          </a:bodyPr>
          <a:lstStyle/>
          <a:p>
            <a:pPr algn="r" rtl="0" lvl="0" marR="0" indent="0" marL="0">
              <a:lnSpc>
                <a:spcPct val="100000"/>
              </a:lnSpc>
              <a:spcBef>
                <a:spcPts val="0"/>
              </a:spcBef>
              <a:spcAft>
                <a:spcPts val="0"/>
              </a:spcAft>
              <a:buClr>
                <a:srgbClr val="000000"/>
              </a:buClr>
              <a:buSzPct val="25000"/>
              <a:buFont typeface="Arial"/>
              <a:buNone/>
            </a:pPr>
            <a:fld id="{00000000-1234-1234-1234-123412341234}" type="slidenum">
              <a:rPr strike="noStrike" u="none" b="0" cap="none" baseline="0" sz="1200" lang="en-GB" i="0">
                <a:solidFill>
                  <a:schemeClr val="dk1"/>
                </a:solidFill>
                <a:latin typeface="Calibri"/>
                <a:ea typeface="Calibri"/>
                <a:cs typeface="Calibri"/>
                <a:sym typeface="Calibri"/>
              </a:rPr>
              <a:t>‹#›</a:t>
            </a:fld>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87" name="Shape 187"/>
        <p:cNvGrpSpPr/>
        <p:nvPr/>
      </p:nvGrpSpPr>
      <p:grpSpPr>
        <a:xfrm>
          <a:off y="0" x="0"/>
          <a:ext cy="0" cx="0"/>
          <a:chOff y="0" x="0"/>
          <a:chExt cy="0" cx="0"/>
        </a:xfrm>
      </p:grpSpPr>
      <p:sp>
        <p:nvSpPr>
          <p:cNvPr id="188" name="Shape 188"/>
          <p:cNvSpPr txBox="1"/>
          <p:nvPr>
            <p:ph idx="1" type="body"/>
          </p:nvPr>
        </p:nvSpPr>
        <p:spPr>
          <a:xfrm>
            <a:off y="4343400" x="685800"/>
            <a:ext cy="4114800" cx="5486399"/>
          </a:xfrm>
          <a:prstGeom prst="rect">
            <a:avLst/>
          </a:prstGeom>
          <a:noFill/>
          <a:ln>
            <a:noFill/>
          </a:ln>
        </p:spPr>
        <p:txBody>
          <a:bodyPr bIns="91425" rIns="91425" lIns="91425" tIns="91425" anchor="t" anchorCtr="0">
            <a:noAutofit/>
          </a:bodyPr>
          <a:lstStyle/>
          <a:p>
            <a:pPr algn="l" rtl="0" lvl="0" marR="0" indent="0" marL="0">
              <a:spcBef>
                <a:spcPts val="0"/>
              </a:spcBef>
              <a:buClr>
                <a:schemeClr val="dk1"/>
              </a:buClr>
              <a:buFont typeface="Arial"/>
              <a:buNone/>
            </a:pPr>
            <a:r>
              <a:t/>
            </a:r>
            <a:endParaRPr strike="noStrike" u="none" b="0" cap="none" baseline="0" sz="1200" i="0">
              <a:solidFill>
                <a:schemeClr val="dk1"/>
              </a:solidFill>
              <a:latin typeface="Arial"/>
              <a:ea typeface="Arial"/>
              <a:cs typeface="Arial"/>
              <a:sym typeface="Arial"/>
            </a:endParaRPr>
          </a:p>
        </p:txBody>
      </p:sp>
      <p:sp>
        <p:nvSpPr>
          <p:cNvPr id="189" name="Shape 189"/>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00" name="Shape 200"/>
        <p:cNvGrpSpPr/>
        <p:nvPr/>
      </p:nvGrpSpPr>
      <p:grpSpPr>
        <a:xfrm>
          <a:off y="0" x="0"/>
          <a:ext cy="0" cx="0"/>
          <a:chOff y="0" x="0"/>
          <a:chExt cy="0" cx="0"/>
        </a:xfrm>
      </p:grpSpPr>
      <p:sp>
        <p:nvSpPr>
          <p:cNvPr id="201" name="Shape 201"/>
          <p:cNvSpPr txBox="1"/>
          <p:nvPr>
            <p:ph idx="1" type="body"/>
          </p:nvPr>
        </p:nvSpPr>
        <p:spPr>
          <a:xfrm>
            <a:off y="4343400" x="685800"/>
            <a:ext cy="4114800" cx="5486399"/>
          </a:xfrm>
          <a:prstGeom prst="rect">
            <a:avLst/>
          </a:prstGeom>
          <a:noFill/>
          <a:ln>
            <a:noFill/>
          </a:ln>
        </p:spPr>
        <p:txBody>
          <a:bodyPr bIns="91425" rIns="91425" lIns="91425" tIns="91425" anchor="t" anchorCtr="0">
            <a:noAutofit/>
          </a:bodyPr>
          <a:lstStyle/>
          <a:p>
            <a:pPr algn="l" rtl="0" lvl="0" marR="0" indent="0" marL="0">
              <a:spcBef>
                <a:spcPts val="0"/>
              </a:spcBef>
              <a:buClr>
                <a:schemeClr val="dk1"/>
              </a:buClr>
              <a:buFont typeface="Arial"/>
              <a:buNone/>
            </a:pPr>
            <a:r>
              <a:t/>
            </a:r>
            <a:endParaRPr strike="noStrike" u="none" b="0" cap="none" baseline="0" sz="1200" i="0">
              <a:solidFill>
                <a:schemeClr val="dk1"/>
              </a:solidFill>
              <a:latin typeface="Arial"/>
              <a:ea typeface="Arial"/>
              <a:cs typeface="Arial"/>
              <a:sym typeface="Arial"/>
            </a:endParaRPr>
          </a:p>
        </p:txBody>
      </p:sp>
      <p:sp>
        <p:nvSpPr>
          <p:cNvPr id="202" name="Shape 202"/>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13" name="Shape 213"/>
        <p:cNvGrpSpPr/>
        <p:nvPr/>
      </p:nvGrpSpPr>
      <p:grpSpPr>
        <a:xfrm>
          <a:off y="0" x="0"/>
          <a:ext cy="0" cx="0"/>
          <a:chOff y="0" x="0"/>
          <a:chExt cy="0" cx="0"/>
        </a:xfrm>
      </p:grpSpPr>
      <p:sp>
        <p:nvSpPr>
          <p:cNvPr id="214" name="Shape 214"/>
          <p:cNvSpPr txBox="1"/>
          <p:nvPr>
            <p:ph idx="1" type="body"/>
          </p:nvPr>
        </p:nvSpPr>
        <p:spPr>
          <a:xfrm>
            <a:off y="4343400" x="685800"/>
            <a:ext cy="4114800" cx="5486399"/>
          </a:xfrm>
          <a:prstGeom prst="rect">
            <a:avLst/>
          </a:prstGeom>
          <a:noFill/>
          <a:ln>
            <a:noFill/>
          </a:ln>
        </p:spPr>
        <p:txBody>
          <a:bodyPr bIns="91425" rIns="91425" lIns="91425" tIns="91425" anchor="t" anchorCtr="0">
            <a:noAutofit/>
          </a:bodyPr>
          <a:lstStyle/>
          <a:p>
            <a:pPr algn="l" rtl="0" lvl="0" marR="0" indent="0" marL="0">
              <a:spcBef>
                <a:spcPts val="0"/>
              </a:spcBef>
              <a:buClr>
                <a:schemeClr val="dk1"/>
              </a:buClr>
              <a:buFont typeface="Arial"/>
              <a:buNone/>
            </a:pPr>
            <a:r>
              <a:t/>
            </a:r>
            <a:endParaRPr strike="noStrike" u="none" b="0" cap="none" baseline="0" sz="1200" i="0">
              <a:solidFill>
                <a:schemeClr val="dk1"/>
              </a:solidFill>
              <a:latin typeface="Arial"/>
              <a:ea typeface="Arial"/>
              <a:cs typeface="Arial"/>
              <a:sym typeface="Arial"/>
            </a:endParaRPr>
          </a:p>
        </p:txBody>
      </p:sp>
      <p:sp>
        <p:nvSpPr>
          <p:cNvPr id="215" name="Shape 215"/>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26" name="Shape 226"/>
        <p:cNvGrpSpPr/>
        <p:nvPr/>
      </p:nvGrpSpPr>
      <p:grpSpPr>
        <a:xfrm>
          <a:off y="0" x="0"/>
          <a:ext cy="0" cx="0"/>
          <a:chOff y="0" x="0"/>
          <a:chExt cy="0" cx="0"/>
        </a:xfrm>
      </p:grpSpPr>
      <p:sp>
        <p:nvSpPr>
          <p:cNvPr id="227" name="Shape 227"/>
          <p:cNvSpPr txBox="1"/>
          <p:nvPr>
            <p:ph idx="1" type="body"/>
          </p:nvPr>
        </p:nvSpPr>
        <p:spPr>
          <a:xfrm>
            <a:off y="4343400" x="685800"/>
            <a:ext cy="4114800" cx="5486399"/>
          </a:xfrm>
          <a:prstGeom prst="rect">
            <a:avLst/>
          </a:prstGeom>
          <a:noFill/>
          <a:ln>
            <a:noFill/>
          </a:ln>
        </p:spPr>
        <p:txBody>
          <a:bodyPr bIns="91425" rIns="91425" lIns="91425" tIns="91425" anchor="t" anchorCtr="0">
            <a:noAutofit/>
          </a:bodyPr>
          <a:lstStyle/>
          <a:p>
            <a:pPr algn="l" rtl="0" lvl="0" marR="0" indent="0" marL="0">
              <a:spcBef>
                <a:spcPts val="0"/>
              </a:spcBef>
              <a:buClr>
                <a:schemeClr val="dk1"/>
              </a:buClr>
              <a:buFont typeface="Arial"/>
              <a:buNone/>
            </a:pPr>
            <a:r>
              <a:t/>
            </a:r>
            <a:endParaRPr strike="noStrike" u="none" b="0" cap="none" baseline="0" sz="1200" i="0">
              <a:solidFill>
                <a:schemeClr val="dk1"/>
              </a:solidFill>
              <a:latin typeface="Arial"/>
              <a:ea typeface="Arial"/>
              <a:cs typeface="Arial"/>
              <a:sym typeface="Arial"/>
            </a:endParaRPr>
          </a:p>
        </p:txBody>
      </p:sp>
      <p:sp>
        <p:nvSpPr>
          <p:cNvPr id="228" name="Shape 228"/>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39" name="Shape 239"/>
        <p:cNvGrpSpPr/>
        <p:nvPr/>
      </p:nvGrpSpPr>
      <p:grpSpPr>
        <a:xfrm>
          <a:off y="0" x="0"/>
          <a:ext cy="0" cx="0"/>
          <a:chOff y="0" x="0"/>
          <a:chExt cy="0" cx="0"/>
        </a:xfrm>
      </p:grpSpPr>
      <p:sp>
        <p:nvSpPr>
          <p:cNvPr id="240" name="Shape 240"/>
          <p:cNvSpPr txBox="1"/>
          <p:nvPr>
            <p:ph idx="1" type="body"/>
          </p:nvPr>
        </p:nvSpPr>
        <p:spPr>
          <a:xfrm>
            <a:off y="4343400" x="685800"/>
            <a:ext cy="4114800" cx="5486399"/>
          </a:xfrm>
          <a:prstGeom prst="rect">
            <a:avLst/>
          </a:prstGeom>
          <a:noFill/>
          <a:ln>
            <a:noFill/>
          </a:ln>
        </p:spPr>
        <p:txBody>
          <a:bodyPr bIns="91425" rIns="91425" lIns="91425" tIns="91425" anchor="t" anchorCtr="0">
            <a:noAutofit/>
          </a:bodyPr>
          <a:lstStyle/>
          <a:p>
            <a:pPr algn="l" rtl="0" lvl="0" marR="0" indent="0" marL="0">
              <a:spcBef>
                <a:spcPts val="0"/>
              </a:spcBef>
              <a:buClr>
                <a:schemeClr val="dk1"/>
              </a:buClr>
              <a:buFont typeface="Arial"/>
              <a:buNone/>
            </a:pPr>
            <a:r>
              <a:t/>
            </a:r>
            <a:endParaRPr strike="noStrike" u="none" b="0" cap="none" baseline="0" sz="1200" i="0">
              <a:solidFill>
                <a:schemeClr val="dk1"/>
              </a:solidFill>
              <a:latin typeface="Arial"/>
              <a:ea typeface="Arial"/>
              <a:cs typeface="Arial"/>
              <a:sym typeface="Arial"/>
            </a:endParaRPr>
          </a:p>
        </p:txBody>
      </p:sp>
      <p:sp>
        <p:nvSpPr>
          <p:cNvPr id="241" name="Shape 241"/>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49" name="Shape 249"/>
        <p:cNvGrpSpPr/>
        <p:nvPr/>
      </p:nvGrpSpPr>
      <p:grpSpPr>
        <a:xfrm>
          <a:off y="0" x="0"/>
          <a:ext cy="0" cx="0"/>
          <a:chOff y="0" x="0"/>
          <a:chExt cy="0" cx="0"/>
        </a:xfrm>
      </p:grpSpPr>
      <p:sp>
        <p:nvSpPr>
          <p:cNvPr id="250" name="Shape 250"/>
          <p:cNvSpPr txBox="1"/>
          <p:nvPr>
            <p:ph idx="1" type="body"/>
          </p:nvPr>
        </p:nvSpPr>
        <p:spPr>
          <a:xfrm>
            <a:off y="4343400" x="685800"/>
            <a:ext cy="4114800" cx="5486399"/>
          </a:xfrm>
          <a:prstGeom prst="rect">
            <a:avLst/>
          </a:prstGeom>
          <a:noFill/>
          <a:ln>
            <a:noFill/>
          </a:ln>
        </p:spPr>
        <p:txBody>
          <a:bodyPr bIns="91425" rIns="91425" lIns="91425" tIns="91425" anchor="t" anchorCtr="0">
            <a:noAutofit/>
          </a:bodyPr>
          <a:lstStyle/>
          <a:p>
            <a:pPr algn="l" rtl="0" lvl="0" marR="0" indent="0" marL="0">
              <a:spcBef>
                <a:spcPts val="0"/>
              </a:spcBef>
              <a:buClr>
                <a:schemeClr val="dk1"/>
              </a:buClr>
              <a:buFont typeface="Arial"/>
              <a:buNone/>
            </a:pPr>
            <a:r>
              <a:t/>
            </a:r>
            <a:endParaRPr strike="noStrike" u="none" b="0" cap="none" baseline="0" sz="1200" i="0">
              <a:solidFill>
                <a:schemeClr val="dk1"/>
              </a:solidFill>
              <a:latin typeface="Arial"/>
              <a:ea typeface="Arial"/>
              <a:cs typeface="Arial"/>
              <a:sym typeface="Arial"/>
            </a:endParaRPr>
          </a:p>
        </p:txBody>
      </p:sp>
      <p:sp>
        <p:nvSpPr>
          <p:cNvPr id="251" name="Shape 251"/>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66" name="Shape 266"/>
        <p:cNvGrpSpPr/>
        <p:nvPr/>
      </p:nvGrpSpPr>
      <p:grpSpPr>
        <a:xfrm>
          <a:off y="0" x="0"/>
          <a:ext cy="0" cx="0"/>
          <a:chOff y="0" x="0"/>
          <a:chExt cy="0" cx="0"/>
        </a:xfrm>
      </p:grpSpPr>
      <p:sp>
        <p:nvSpPr>
          <p:cNvPr id="267" name="Shape 267"/>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68" name="Shape 268"/>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86" name="Shape 286"/>
        <p:cNvGrpSpPr/>
        <p:nvPr/>
      </p:nvGrpSpPr>
      <p:grpSpPr>
        <a:xfrm>
          <a:off y="0" x="0"/>
          <a:ext cy="0" cx="0"/>
          <a:chOff y="0" x="0"/>
          <a:chExt cy="0" cx="0"/>
        </a:xfrm>
      </p:grpSpPr>
      <p:sp>
        <p:nvSpPr>
          <p:cNvPr id="287" name="Shape 287"/>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88" name="Shape 288"/>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7" name="Shape 87"/>
        <p:cNvGrpSpPr/>
        <p:nvPr/>
      </p:nvGrpSpPr>
      <p:grpSpPr>
        <a:xfrm>
          <a:off y="0" x="0"/>
          <a:ext cy="0" cx="0"/>
          <a:chOff y="0" x="0"/>
          <a:chExt cy="0" cx="0"/>
        </a:xfrm>
      </p:grpSpPr>
      <p:sp>
        <p:nvSpPr>
          <p:cNvPr id="88" name="Shape 88"/>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12700" cap="flat">
            <a:solidFill>
              <a:srgbClr val="000000"/>
            </a:solidFill>
            <a:prstDash val="solid"/>
            <a:round/>
            <a:headEnd w="med" len="med" type="none"/>
            <a:tailEnd w="med" len="med" type="none"/>
          </a:ln>
        </p:spPr>
      </p:sp>
      <p:sp>
        <p:nvSpPr>
          <p:cNvPr id="89" name="Shape 89"/>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lgn="l" rtl="0" lvl="0" marR="0" indent="0" marL="0">
              <a:spcBef>
                <a:spcPts val="0"/>
              </a:spcBef>
              <a:buClr>
                <a:schemeClr val="dk1"/>
              </a:buClr>
              <a:buSzPct val="25000"/>
              <a:buFont typeface="Calibri"/>
              <a:buNone/>
            </a:pPr>
            <a:r>
              <a:rPr strike="noStrike" u="none" b="0" cap="none" baseline="0" sz="1200" lang="en-GB" i="0">
                <a:solidFill>
                  <a:schemeClr val="dk1"/>
                </a:solidFill>
                <a:latin typeface="Calibri"/>
                <a:ea typeface="Calibri"/>
                <a:cs typeface="Calibri"/>
                <a:sym typeface="Calibri"/>
              </a:rPr>
              <a:t>This is a stylized agenda slide for your presentation.</a:t>
            </a:r>
          </a:p>
          <a:p>
            <a:pPr algn="l" rtl="0" lvl="0" marR="0" indent="0" marL="0">
              <a:spcBef>
                <a:spcPts val="0"/>
              </a:spcBef>
              <a:buClr>
                <a:schemeClr val="dk1"/>
              </a:buClr>
              <a:buFont typeface="Arial"/>
              <a:buNone/>
            </a:pPr>
            <a:r>
              <a:t/>
            </a:r>
            <a:endParaRPr strike="noStrike" u="none" b="0" cap="none" baseline="0" sz="1200" i="0">
              <a:solidFill>
                <a:schemeClr val="dk1"/>
              </a:solidFill>
              <a:latin typeface="Calibri"/>
              <a:ea typeface="Calibri"/>
              <a:cs typeface="Calibri"/>
              <a:sym typeface="Calibri"/>
            </a:endParaRPr>
          </a:p>
          <a:p>
            <a:pPr algn="l" rtl="0" lvl="0" marR="0" indent="0" marL="0">
              <a:spcBef>
                <a:spcPts val="0"/>
              </a:spcBef>
              <a:buClr>
                <a:schemeClr val="dk1"/>
              </a:buClr>
              <a:buSzPct val="25000"/>
              <a:buFont typeface="Calibri"/>
              <a:buNone/>
            </a:pPr>
            <a:r>
              <a:rPr strike="noStrike" u="none" b="0" cap="none" baseline="0" sz="1200" lang="en-GB" i="0">
                <a:solidFill>
                  <a:schemeClr val="dk1"/>
                </a:solidFill>
                <a:latin typeface="Calibri"/>
                <a:ea typeface="Calibri"/>
                <a:cs typeface="Calibri"/>
                <a:sym typeface="Calibri"/>
              </a:rPr>
              <a:t>To delete a box, if there are too many boxes, click the edge of the box, ensure the entire box is highlighted, then DELETE.  </a:t>
            </a:r>
          </a:p>
          <a:p>
            <a:pPr algn="l" rtl="0" lvl="0" marR="0" indent="0" marL="0">
              <a:spcBef>
                <a:spcPts val="0"/>
              </a:spcBef>
              <a:buClr>
                <a:schemeClr val="dk1"/>
              </a:buClr>
              <a:buFont typeface="Arial"/>
              <a:buNone/>
            </a:pPr>
            <a:r>
              <a:t/>
            </a:r>
            <a:endParaRPr strike="noStrike" u="none" b="0" cap="none" baseline="0" sz="1200" i="0">
              <a:solidFill>
                <a:schemeClr val="dk1"/>
              </a:solidFill>
              <a:latin typeface="Calibri"/>
              <a:ea typeface="Calibri"/>
              <a:cs typeface="Calibri"/>
              <a:sym typeface="Calibri"/>
            </a:endParaRPr>
          </a:p>
          <a:p>
            <a:pPr algn="l" rtl="0" lvl="0" marR="0" indent="0" marL="0">
              <a:spcBef>
                <a:spcPts val="0"/>
              </a:spcBef>
              <a:buClr>
                <a:schemeClr val="dk1"/>
              </a:buClr>
              <a:buSzPct val="25000"/>
              <a:buFont typeface="Calibri"/>
              <a:buNone/>
            </a:pPr>
            <a:r>
              <a:rPr strike="noStrike" u="none" b="0" cap="none" baseline="0" sz="1200" lang="en-GB" i="0">
                <a:solidFill>
                  <a:schemeClr val="dk1"/>
                </a:solidFill>
                <a:latin typeface="Calibri"/>
                <a:ea typeface="Calibri"/>
                <a:cs typeface="Calibri"/>
                <a:sym typeface="Calibri"/>
              </a:rPr>
              <a:t>To update the numbers and text, click inside the circle for the numbers or in the box for the text, revise the text.</a:t>
            </a:r>
          </a:p>
        </p:txBody>
      </p:sp>
      <p:sp>
        <p:nvSpPr>
          <p:cNvPr id="90" name="Shape 90"/>
          <p:cNvSpPr txBox="1"/>
          <p:nvPr>
            <p:ph idx="12" type="sldNum"/>
          </p:nvPr>
        </p:nvSpPr>
        <p:spPr>
          <a:xfrm>
            <a:off y="8685213" x="3884612"/>
            <a:ext cy="457200" cx="2971799"/>
          </a:xfrm>
          <a:prstGeom prst="rect">
            <a:avLst/>
          </a:prstGeom>
          <a:noFill/>
          <a:ln>
            <a:noFill/>
          </a:ln>
        </p:spPr>
        <p:txBody>
          <a:bodyPr bIns="45700" rIns="91425" lIns="91425" tIns="45700" anchor="b" anchorCtr="0">
            <a:noAutofit/>
          </a:bodyPr>
          <a:lstStyle/>
          <a:p>
            <a:pPr algn="r" rtl="0" lvl="0" marR="0" indent="0" marL="0">
              <a:lnSpc>
                <a:spcPct val="100000"/>
              </a:lnSpc>
              <a:spcBef>
                <a:spcPts val="0"/>
              </a:spcBef>
              <a:spcAft>
                <a:spcPts val="0"/>
              </a:spcAft>
              <a:buClr>
                <a:schemeClr val="dk1"/>
              </a:buClr>
              <a:buSzPct val="25000"/>
              <a:buFont typeface="Calibri"/>
              <a:buNone/>
            </a:pPr>
            <a:fld id="{00000000-1234-1234-1234-123412341234}" type="slidenum">
              <a:rPr strike="noStrike" u="none" b="0" cap="none" baseline="0" sz="1200" lang="en-GB" i="0">
                <a:solidFill>
                  <a:schemeClr val="dk1"/>
                </a:solidFill>
                <a:latin typeface="Calibri"/>
                <a:ea typeface="Calibri"/>
                <a:cs typeface="Calibri"/>
                <a:sym typeface="Calibri"/>
              </a:rPr>
              <a:t>‹#›</a:t>
            </a:fld>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97" name="Shape 297"/>
        <p:cNvGrpSpPr/>
        <p:nvPr/>
      </p:nvGrpSpPr>
      <p:grpSpPr>
        <a:xfrm>
          <a:off y="0" x="0"/>
          <a:ext cy="0" cx="0"/>
          <a:chOff y="0" x="0"/>
          <a:chExt cy="0" cx="0"/>
        </a:xfrm>
      </p:grpSpPr>
      <p:sp>
        <p:nvSpPr>
          <p:cNvPr id="298" name="Shape 298"/>
          <p:cNvSpPr txBox="1"/>
          <p:nvPr>
            <p:ph idx="1" type="body"/>
          </p:nvPr>
        </p:nvSpPr>
        <p:spPr>
          <a:xfrm>
            <a:off y="4343400" x="685800"/>
            <a:ext cy="4114800" cx="5486399"/>
          </a:xfrm>
          <a:prstGeom prst="rect">
            <a:avLst/>
          </a:prstGeom>
          <a:noFill/>
          <a:ln>
            <a:noFill/>
          </a:ln>
        </p:spPr>
        <p:txBody>
          <a:bodyPr bIns="91425" rIns="91425" lIns="91425" tIns="91425" anchor="t" anchorCtr="0">
            <a:noAutofit/>
          </a:bodyPr>
          <a:lstStyle/>
          <a:p>
            <a:pPr algn="l" rtl="0" lvl="0" marR="0" indent="0" marL="0">
              <a:spcBef>
                <a:spcPts val="0"/>
              </a:spcBef>
              <a:buClr>
                <a:schemeClr val="dk1"/>
              </a:buClr>
              <a:buFont typeface="Arial"/>
              <a:buNone/>
            </a:pPr>
            <a:r>
              <a:t/>
            </a:r>
            <a:endParaRPr strike="noStrike" u="none" b="0" cap="none" baseline="0" sz="1200" i="0">
              <a:solidFill>
                <a:schemeClr val="dk1"/>
              </a:solidFill>
              <a:latin typeface="Arial"/>
              <a:ea typeface="Arial"/>
              <a:cs typeface="Arial"/>
              <a:sym typeface="Arial"/>
            </a:endParaRPr>
          </a:p>
        </p:txBody>
      </p:sp>
      <p:sp>
        <p:nvSpPr>
          <p:cNvPr id="299" name="Shape 299"/>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10" name="Shape 310"/>
        <p:cNvGrpSpPr/>
        <p:nvPr/>
      </p:nvGrpSpPr>
      <p:grpSpPr>
        <a:xfrm>
          <a:off y="0" x="0"/>
          <a:ext cy="0" cx="0"/>
          <a:chOff y="0" x="0"/>
          <a:chExt cy="0" cx="0"/>
        </a:xfrm>
      </p:grpSpPr>
      <p:sp>
        <p:nvSpPr>
          <p:cNvPr id="311" name="Shape 311"/>
          <p:cNvSpPr txBox="1"/>
          <p:nvPr>
            <p:ph idx="1" type="body"/>
          </p:nvPr>
        </p:nvSpPr>
        <p:spPr>
          <a:xfrm>
            <a:off y="4343400" x="685800"/>
            <a:ext cy="4114800" cx="5486399"/>
          </a:xfrm>
          <a:prstGeom prst="rect">
            <a:avLst/>
          </a:prstGeom>
          <a:noFill/>
          <a:ln>
            <a:noFill/>
          </a:ln>
        </p:spPr>
        <p:txBody>
          <a:bodyPr bIns="91425" rIns="91425" lIns="91425" tIns="91425" anchor="t" anchorCtr="0">
            <a:noAutofit/>
          </a:bodyPr>
          <a:lstStyle/>
          <a:p>
            <a:pPr algn="l" rtl="0" lvl="0" marR="0" indent="0" marL="0">
              <a:spcBef>
                <a:spcPts val="0"/>
              </a:spcBef>
              <a:buClr>
                <a:schemeClr val="dk1"/>
              </a:buClr>
              <a:buFont typeface="Arial"/>
              <a:buNone/>
            </a:pPr>
            <a:r>
              <a:t/>
            </a:r>
            <a:endParaRPr strike="noStrike" u="none" b="0" cap="none" baseline="0" sz="1200" i="0">
              <a:solidFill>
                <a:schemeClr val="dk1"/>
              </a:solidFill>
              <a:latin typeface="Arial"/>
              <a:ea typeface="Arial"/>
              <a:cs typeface="Arial"/>
              <a:sym typeface="Arial"/>
            </a:endParaRPr>
          </a:p>
        </p:txBody>
      </p:sp>
      <p:sp>
        <p:nvSpPr>
          <p:cNvPr id="312" name="Shape 312"/>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24" name="Shape 324"/>
        <p:cNvGrpSpPr/>
        <p:nvPr/>
      </p:nvGrpSpPr>
      <p:grpSpPr>
        <a:xfrm>
          <a:off y="0" x="0"/>
          <a:ext cy="0" cx="0"/>
          <a:chOff y="0" x="0"/>
          <a:chExt cy="0" cx="0"/>
        </a:xfrm>
      </p:grpSpPr>
      <p:sp>
        <p:nvSpPr>
          <p:cNvPr id="325" name="Shape 325"/>
          <p:cNvSpPr txBox="1"/>
          <p:nvPr>
            <p:ph idx="1" type="body"/>
          </p:nvPr>
        </p:nvSpPr>
        <p:spPr>
          <a:xfrm>
            <a:off y="4343400" x="685800"/>
            <a:ext cy="4114800" cx="5486399"/>
          </a:xfrm>
          <a:prstGeom prst="rect">
            <a:avLst/>
          </a:prstGeom>
          <a:noFill/>
          <a:ln>
            <a:noFill/>
          </a:ln>
        </p:spPr>
        <p:txBody>
          <a:bodyPr bIns="91425" rIns="91425" lIns="91425" tIns="91425" anchor="t" anchorCtr="0">
            <a:noAutofit/>
          </a:bodyPr>
          <a:lstStyle/>
          <a:p>
            <a:pPr algn="l" rtl="0" lvl="0" marR="0" indent="0" marL="0">
              <a:spcBef>
                <a:spcPts val="0"/>
              </a:spcBef>
              <a:buClr>
                <a:schemeClr val="dk1"/>
              </a:buClr>
              <a:buFont typeface="Arial"/>
              <a:buNone/>
            </a:pPr>
            <a:r>
              <a:t/>
            </a:r>
            <a:endParaRPr strike="noStrike" u="none" b="0" cap="none" baseline="0" sz="1200" i="0">
              <a:solidFill>
                <a:schemeClr val="dk1"/>
              </a:solidFill>
              <a:latin typeface="Arial"/>
              <a:ea typeface="Arial"/>
              <a:cs typeface="Arial"/>
              <a:sym typeface="Arial"/>
            </a:endParaRPr>
          </a:p>
        </p:txBody>
      </p:sp>
      <p:sp>
        <p:nvSpPr>
          <p:cNvPr id="326" name="Shape 326"/>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35" name="Shape 335"/>
        <p:cNvGrpSpPr/>
        <p:nvPr/>
      </p:nvGrpSpPr>
      <p:grpSpPr>
        <a:xfrm>
          <a:off y="0" x="0"/>
          <a:ext cy="0" cx="0"/>
          <a:chOff y="0" x="0"/>
          <a:chExt cy="0" cx="0"/>
        </a:xfrm>
      </p:grpSpPr>
      <p:sp>
        <p:nvSpPr>
          <p:cNvPr id="336" name="Shape 336"/>
          <p:cNvSpPr txBox="1"/>
          <p:nvPr>
            <p:ph idx="1" type="body"/>
          </p:nvPr>
        </p:nvSpPr>
        <p:spPr>
          <a:xfrm>
            <a:off y="4343400" x="685800"/>
            <a:ext cy="4114800" cx="5486399"/>
          </a:xfrm>
          <a:prstGeom prst="rect">
            <a:avLst/>
          </a:prstGeom>
          <a:noFill/>
          <a:ln>
            <a:noFill/>
          </a:ln>
        </p:spPr>
        <p:txBody>
          <a:bodyPr bIns="91425" rIns="91425" lIns="91425" tIns="91425" anchor="t" anchorCtr="0">
            <a:noAutofit/>
          </a:bodyPr>
          <a:lstStyle/>
          <a:p>
            <a:pPr algn="l" rtl="0" lvl="0" marR="0" indent="0" marL="0">
              <a:spcBef>
                <a:spcPts val="0"/>
              </a:spcBef>
              <a:buClr>
                <a:schemeClr val="dk1"/>
              </a:buClr>
              <a:buFont typeface="Arial"/>
              <a:buNone/>
            </a:pPr>
            <a:r>
              <a:t/>
            </a:r>
            <a:endParaRPr strike="noStrike" u="none" b="0" cap="none" baseline="0" sz="1200" i="0">
              <a:solidFill>
                <a:schemeClr val="dk1"/>
              </a:solidFill>
              <a:latin typeface="Arial"/>
              <a:ea typeface="Arial"/>
              <a:cs typeface="Arial"/>
              <a:sym typeface="Arial"/>
            </a:endParaRPr>
          </a:p>
        </p:txBody>
      </p:sp>
      <p:sp>
        <p:nvSpPr>
          <p:cNvPr id="337" name="Shape 337"/>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41" name="Shape 341"/>
        <p:cNvGrpSpPr/>
        <p:nvPr/>
      </p:nvGrpSpPr>
      <p:grpSpPr>
        <a:xfrm>
          <a:off y="0" x="0"/>
          <a:ext cy="0" cx="0"/>
          <a:chOff y="0" x="0"/>
          <a:chExt cy="0" cx="0"/>
        </a:xfrm>
      </p:grpSpPr>
      <p:sp>
        <p:nvSpPr>
          <p:cNvPr id="342" name="Shape 342"/>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12700" cap="flat">
            <a:solidFill>
              <a:srgbClr val="000000"/>
            </a:solidFill>
            <a:prstDash val="solid"/>
            <a:round/>
            <a:headEnd w="med" len="med" type="none"/>
            <a:tailEnd w="med" len="med" type="none"/>
          </a:ln>
        </p:spPr>
      </p:sp>
      <p:sp>
        <p:nvSpPr>
          <p:cNvPr id="343" name="Shape 343"/>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chemeClr val="dk1"/>
              </a:buClr>
              <a:buSzPct val="25000"/>
              <a:buFont typeface="Calibri"/>
              <a:buNone/>
            </a:pPr>
            <a:r>
              <a:rPr strike="noStrike" u="none" b="0" cap="none" baseline="0" sz="1200" lang="en-GB" i="0">
                <a:solidFill>
                  <a:schemeClr val="dk1"/>
                </a:solidFill>
                <a:latin typeface="Calibri"/>
                <a:ea typeface="Calibri"/>
                <a:cs typeface="Calibri"/>
                <a:sym typeface="Calibri"/>
              </a:rPr>
              <a:t>Breakup your presentation, divide it into sections.  This is especially useful if most of your presentation is text.</a:t>
            </a:r>
          </a:p>
          <a:p>
            <a:pPr algn="l" rtl="0" lvl="0" marR="0" indent="0" marL="0">
              <a:spcBef>
                <a:spcPts val="0"/>
              </a:spcBef>
              <a:buClr>
                <a:schemeClr val="dk1"/>
              </a:buClr>
              <a:buFont typeface="Arial"/>
              <a:buNone/>
            </a:pPr>
            <a:r>
              <a:t/>
            </a:r>
            <a:endParaRPr strike="noStrike" u="none" b="0" cap="none" baseline="0" sz="1200" i="0">
              <a:solidFill>
                <a:schemeClr val="dk1"/>
              </a:solidFill>
              <a:latin typeface="Calibri"/>
              <a:ea typeface="Calibri"/>
              <a:cs typeface="Calibri"/>
              <a:sym typeface="Calibri"/>
            </a:endParaRPr>
          </a:p>
        </p:txBody>
      </p:sp>
      <p:sp>
        <p:nvSpPr>
          <p:cNvPr id="344" name="Shape 344"/>
          <p:cNvSpPr txBox="1"/>
          <p:nvPr>
            <p:ph idx="12" type="sldNum"/>
          </p:nvPr>
        </p:nvSpPr>
        <p:spPr>
          <a:xfrm>
            <a:off y="8685213" x="3884612"/>
            <a:ext cy="457200" cx="2971799"/>
          </a:xfrm>
          <a:prstGeom prst="rect">
            <a:avLst/>
          </a:prstGeom>
          <a:noFill/>
          <a:ln>
            <a:noFill/>
          </a:ln>
        </p:spPr>
        <p:txBody>
          <a:bodyPr bIns="45700" rIns="91425" lIns="91425" tIns="45700" anchor="b" anchorCtr="0">
            <a:noAutofit/>
          </a:bodyPr>
          <a:lstStyle/>
          <a:p>
            <a:pPr algn="r" rtl="0" lvl="0" marR="0" indent="0" marL="0">
              <a:lnSpc>
                <a:spcPct val="100000"/>
              </a:lnSpc>
              <a:spcBef>
                <a:spcPts val="0"/>
              </a:spcBef>
              <a:spcAft>
                <a:spcPts val="0"/>
              </a:spcAft>
              <a:buClr>
                <a:schemeClr val="dk1"/>
              </a:buClr>
              <a:buSzPct val="25000"/>
              <a:buFont typeface="Calibri"/>
              <a:buNone/>
            </a:pPr>
            <a:fld id="{00000000-1234-1234-1234-123412341234}" type="slidenum">
              <a:rPr strike="noStrike" u="none" b="0" cap="none" baseline="0" sz="1200" lang="en-GB" i="0">
                <a:solidFill>
                  <a:schemeClr val="dk1"/>
                </a:solidFill>
                <a:latin typeface="Calibri"/>
                <a:ea typeface="Calibri"/>
                <a:cs typeface="Calibri"/>
                <a:sym typeface="Calibri"/>
              </a:rPr>
              <a:t>‹#›</a:t>
            </a:fld>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49" name="Shape 349"/>
        <p:cNvGrpSpPr/>
        <p:nvPr/>
      </p:nvGrpSpPr>
      <p:grpSpPr>
        <a:xfrm>
          <a:off y="0" x="0"/>
          <a:ext cy="0" cx="0"/>
          <a:chOff y="0" x="0"/>
          <a:chExt cy="0" cx="0"/>
        </a:xfrm>
      </p:grpSpPr>
      <p:sp>
        <p:nvSpPr>
          <p:cNvPr id="350" name="Shape 350"/>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12700" cap="flat">
            <a:solidFill>
              <a:srgbClr val="000000"/>
            </a:solidFill>
            <a:prstDash val="solid"/>
            <a:round/>
            <a:headEnd w="med" len="med" type="none"/>
            <a:tailEnd w="med" len="med" type="none"/>
          </a:ln>
        </p:spPr>
      </p:sp>
      <p:sp>
        <p:nvSpPr>
          <p:cNvPr id="351" name="Shape 351"/>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lgn="l" rtl="0" lvl="0" marR="0" indent="0" marL="0">
              <a:spcBef>
                <a:spcPts val="0"/>
              </a:spcBef>
              <a:buClr>
                <a:schemeClr val="dk1"/>
              </a:buClr>
              <a:buSzPct val="25000"/>
              <a:buFont typeface="Calibri"/>
              <a:buNone/>
            </a:pPr>
            <a:r>
              <a:rPr strike="noStrike" u="none" b="0" cap="none" baseline="0" sz="1200" lang="en-GB" i="0">
                <a:solidFill>
                  <a:schemeClr val="dk1"/>
                </a:solidFill>
                <a:latin typeface="Calibri"/>
                <a:ea typeface="Calibri"/>
                <a:cs typeface="Calibri"/>
                <a:sym typeface="Calibri"/>
              </a:rPr>
              <a:t>his is a simpler agenda slide, the outline for your presentation.  </a:t>
            </a:r>
          </a:p>
        </p:txBody>
      </p:sp>
      <p:sp>
        <p:nvSpPr>
          <p:cNvPr id="352" name="Shape 352"/>
          <p:cNvSpPr txBox="1"/>
          <p:nvPr>
            <p:ph idx="12" type="sldNum"/>
          </p:nvPr>
        </p:nvSpPr>
        <p:spPr>
          <a:xfrm>
            <a:off y="8685213" x="3884612"/>
            <a:ext cy="457200" cx="2971799"/>
          </a:xfrm>
          <a:prstGeom prst="rect">
            <a:avLst/>
          </a:prstGeom>
          <a:noFill/>
          <a:ln>
            <a:noFill/>
          </a:ln>
        </p:spPr>
        <p:txBody>
          <a:bodyPr bIns="45700" rIns="91425" lIns="91425" tIns="45700" anchor="b" anchorCtr="0">
            <a:noAutofit/>
          </a:bodyPr>
          <a:lstStyle/>
          <a:p>
            <a:pPr algn="r" rtl="0" lvl="0" marR="0" indent="0" marL="0">
              <a:lnSpc>
                <a:spcPct val="100000"/>
              </a:lnSpc>
              <a:spcBef>
                <a:spcPts val="0"/>
              </a:spcBef>
              <a:spcAft>
                <a:spcPts val="0"/>
              </a:spcAft>
              <a:buClr>
                <a:schemeClr val="dk1"/>
              </a:buClr>
              <a:buSzPct val="25000"/>
              <a:buFont typeface="Calibri"/>
              <a:buNone/>
            </a:pPr>
            <a:fld id="{00000000-1234-1234-1234-123412341234}" type="slidenum">
              <a:rPr strike="noStrike" u="none" b="0" cap="none" baseline="0" sz="1200" lang="en-GB" i="0">
                <a:solidFill>
                  <a:schemeClr val="dk1"/>
                </a:solidFill>
                <a:latin typeface="Calibri"/>
                <a:ea typeface="Calibri"/>
                <a:cs typeface="Calibri"/>
                <a:sym typeface="Calibri"/>
              </a:rPr>
              <a:t>‹#›</a:t>
            </a:fld>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57" name="Shape 357"/>
        <p:cNvGrpSpPr/>
        <p:nvPr/>
      </p:nvGrpSpPr>
      <p:grpSpPr>
        <a:xfrm>
          <a:off y="0" x="0"/>
          <a:ext cy="0" cx="0"/>
          <a:chOff y="0" x="0"/>
          <a:chExt cy="0" cx="0"/>
        </a:xfrm>
      </p:grpSpPr>
      <p:sp>
        <p:nvSpPr>
          <p:cNvPr id="358" name="Shape 358"/>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12700" cap="flat">
            <a:solidFill>
              <a:srgbClr val="000000"/>
            </a:solidFill>
            <a:prstDash val="solid"/>
            <a:round/>
            <a:headEnd w="med" len="med" type="none"/>
            <a:tailEnd w="med" len="med" type="none"/>
          </a:ln>
        </p:spPr>
      </p:sp>
      <p:sp>
        <p:nvSpPr>
          <p:cNvPr id="359" name="Shape 359"/>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lgn="l" rtl="0" lvl="0" marR="0" indent="0" marL="0">
              <a:spcBef>
                <a:spcPts val="0"/>
              </a:spcBef>
              <a:buClr>
                <a:schemeClr val="dk1"/>
              </a:buClr>
              <a:buSzPct val="25000"/>
              <a:buFont typeface="Calibri"/>
              <a:buNone/>
            </a:pPr>
            <a:r>
              <a:rPr strike="noStrike" u="none" b="0" cap="none" baseline="0" sz="1200" lang="en-GB" i="0">
                <a:solidFill>
                  <a:schemeClr val="dk1"/>
                </a:solidFill>
                <a:latin typeface="Calibri"/>
                <a:ea typeface="Calibri"/>
                <a:cs typeface="Calibri"/>
                <a:sym typeface="Calibri"/>
              </a:rPr>
              <a:t>his is a simpler agenda slide, the outline for your presentation.  </a:t>
            </a:r>
          </a:p>
        </p:txBody>
      </p:sp>
      <p:sp>
        <p:nvSpPr>
          <p:cNvPr id="360" name="Shape 360"/>
          <p:cNvSpPr txBox="1"/>
          <p:nvPr>
            <p:ph idx="12" type="sldNum"/>
          </p:nvPr>
        </p:nvSpPr>
        <p:spPr>
          <a:xfrm>
            <a:off y="8685213" x="3884612"/>
            <a:ext cy="457200" cx="2971799"/>
          </a:xfrm>
          <a:prstGeom prst="rect">
            <a:avLst/>
          </a:prstGeom>
          <a:noFill/>
          <a:ln>
            <a:noFill/>
          </a:ln>
        </p:spPr>
        <p:txBody>
          <a:bodyPr bIns="45700" rIns="91425" lIns="91425" tIns="45700" anchor="b" anchorCtr="0">
            <a:noAutofit/>
          </a:bodyPr>
          <a:lstStyle/>
          <a:p>
            <a:pPr algn="r" rtl="0" lvl="0" marR="0" indent="0" marL="0">
              <a:lnSpc>
                <a:spcPct val="100000"/>
              </a:lnSpc>
              <a:spcBef>
                <a:spcPts val="0"/>
              </a:spcBef>
              <a:spcAft>
                <a:spcPts val="0"/>
              </a:spcAft>
              <a:buClr>
                <a:schemeClr val="dk1"/>
              </a:buClr>
              <a:buSzPct val="25000"/>
              <a:buFont typeface="Calibri"/>
              <a:buNone/>
            </a:pPr>
            <a:fld id="{00000000-1234-1234-1234-123412341234}" type="slidenum">
              <a:rPr strike="noStrike" u="none" b="0" cap="none" baseline="0" sz="1200" lang="en-GB" i="0">
                <a:solidFill>
                  <a:schemeClr val="dk1"/>
                </a:solidFill>
                <a:latin typeface="Calibri"/>
                <a:ea typeface="Calibri"/>
                <a:cs typeface="Calibri"/>
                <a:sym typeface="Calibri"/>
              </a:rPr>
              <a:t>‹#›</a:t>
            </a:fld>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64" name="Shape 364"/>
        <p:cNvGrpSpPr/>
        <p:nvPr/>
      </p:nvGrpSpPr>
      <p:grpSpPr>
        <a:xfrm>
          <a:off y="0" x="0"/>
          <a:ext cy="0" cx="0"/>
          <a:chOff y="0" x="0"/>
          <a:chExt cy="0" cx="0"/>
        </a:xfrm>
      </p:grpSpPr>
      <p:sp>
        <p:nvSpPr>
          <p:cNvPr id="365" name="Shape 365"/>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12700" cap="flat">
            <a:solidFill>
              <a:srgbClr val="000000"/>
            </a:solidFill>
            <a:prstDash val="solid"/>
            <a:round/>
            <a:headEnd w="med" len="med" type="none"/>
            <a:tailEnd w="med" len="med" type="none"/>
          </a:ln>
        </p:spPr>
      </p:sp>
      <p:sp>
        <p:nvSpPr>
          <p:cNvPr id="366" name="Shape 366"/>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chemeClr val="dk1"/>
              </a:buClr>
              <a:buSzPct val="25000"/>
              <a:buFont typeface="Calibri"/>
              <a:buNone/>
            </a:pPr>
            <a:r>
              <a:rPr strike="noStrike" u="none" b="0" cap="none" baseline="0" sz="1200" lang="en-GB" i="0">
                <a:solidFill>
                  <a:schemeClr val="dk1"/>
                </a:solidFill>
                <a:latin typeface="Calibri"/>
                <a:ea typeface="Calibri"/>
                <a:cs typeface="Calibri"/>
                <a:sym typeface="Calibri"/>
              </a:rPr>
              <a:t>Breakup your presentation, divide it into sections.  This is especially useful if most of your presentation is text.</a:t>
            </a:r>
          </a:p>
          <a:p>
            <a:pPr algn="l" rtl="0" lvl="0" marR="0" indent="0" marL="0">
              <a:spcBef>
                <a:spcPts val="0"/>
              </a:spcBef>
              <a:buClr>
                <a:schemeClr val="dk1"/>
              </a:buClr>
              <a:buFont typeface="Arial"/>
              <a:buNone/>
            </a:pPr>
            <a:r>
              <a:t/>
            </a:r>
            <a:endParaRPr strike="noStrike" u="none" b="0" cap="none" baseline="0" sz="1200" i="0">
              <a:solidFill>
                <a:schemeClr val="dk1"/>
              </a:solidFill>
              <a:latin typeface="Calibri"/>
              <a:ea typeface="Calibri"/>
              <a:cs typeface="Calibri"/>
              <a:sym typeface="Calibri"/>
            </a:endParaRPr>
          </a:p>
        </p:txBody>
      </p:sp>
      <p:sp>
        <p:nvSpPr>
          <p:cNvPr id="367" name="Shape 367"/>
          <p:cNvSpPr txBox="1"/>
          <p:nvPr>
            <p:ph idx="12" type="sldNum"/>
          </p:nvPr>
        </p:nvSpPr>
        <p:spPr>
          <a:xfrm>
            <a:off y="8685213" x="3884612"/>
            <a:ext cy="457200" cx="2971799"/>
          </a:xfrm>
          <a:prstGeom prst="rect">
            <a:avLst/>
          </a:prstGeom>
          <a:noFill/>
          <a:ln>
            <a:noFill/>
          </a:ln>
        </p:spPr>
        <p:txBody>
          <a:bodyPr bIns="45700" rIns="91425" lIns="91425" tIns="45700" anchor="b" anchorCtr="0">
            <a:noAutofit/>
          </a:bodyPr>
          <a:lstStyle/>
          <a:p>
            <a:pPr algn="r" rtl="0" lvl="0" marR="0" indent="0" marL="0">
              <a:lnSpc>
                <a:spcPct val="100000"/>
              </a:lnSpc>
              <a:spcBef>
                <a:spcPts val="0"/>
              </a:spcBef>
              <a:spcAft>
                <a:spcPts val="0"/>
              </a:spcAft>
              <a:buClr>
                <a:schemeClr val="dk1"/>
              </a:buClr>
              <a:buSzPct val="25000"/>
              <a:buFont typeface="Calibri"/>
              <a:buNone/>
            </a:pPr>
            <a:fld id="{00000000-1234-1234-1234-123412341234}" type="slidenum">
              <a:rPr strike="noStrike" u="none" b="0" cap="none" baseline="0" sz="1200" lang="en-GB" i="0">
                <a:solidFill>
                  <a:schemeClr val="dk1"/>
                </a:solidFill>
                <a:latin typeface="Calibri"/>
                <a:ea typeface="Calibri"/>
                <a:cs typeface="Calibri"/>
                <a:sym typeface="Calibri"/>
              </a:rPr>
              <a:t>‹#›</a:t>
            </a:fld>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72" name="Shape 372"/>
        <p:cNvGrpSpPr/>
        <p:nvPr/>
      </p:nvGrpSpPr>
      <p:grpSpPr>
        <a:xfrm>
          <a:off y="0" x="0"/>
          <a:ext cy="0" cx="0"/>
          <a:chOff y="0" x="0"/>
          <a:chExt cy="0" cx="0"/>
        </a:xfrm>
      </p:grpSpPr>
      <p:sp>
        <p:nvSpPr>
          <p:cNvPr id="373" name="Shape 373"/>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74" name="Shape 374"/>
          <p:cNvSpPr txBox="1"/>
          <p:nvPr>
            <p:ph idx="1" type="body"/>
          </p:nvPr>
        </p:nvSpPr>
        <p:spPr>
          <a:xfrm>
            <a:off y="4343400" x="685800"/>
            <a:ext cy="4114800" cx="5486399"/>
          </a:xfrm>
          <a:prstGeom prst="rect">
            <a:avLst/>
          </a:prstGeom>
          <a:noFill/>
          <a:ln>
            <a:noFill/>
          </a:ln>
        </p:spPr>
        <p:txBody>
          <a:bodyPr bIns="91425" rIns="91425" lIns="91425" tIns="91425" anchor="t" anchorCtr="0">
            <a:noAutofit/>
          </a:bodyPr>
          <a:lstStyle/>
          <a:p>
            <a:pPr algn="l" rtl="0" lvl="0" marR="0" indent="0" marL="0">
              <a:spcBef>
                <a:spcPts val="0"/>
              </a:spcBef>
              <a:buClr>
                <a:schemeClr val="dk1"/>
              </a:buClr>
              <a:buFont typeface="Arial"/>
              <a:buNone/>
            </a:pPr>
            <a:r>
              <a:t/>
            </a:r>
            <a:endParaRPr strike="noStrike" u="none" b="0" cap="none" baseline="0" sz="1200" i="0">
              <a:solidFill>
                <a:schemeClr val="dk1"/>
              </a:solidFill>
              <a:latin typeface="Arial"/>
              <a:ea typeface="Arial"/>
              <a:cs typeface="Arial"/>
              <a:sym typeface="Arial"/>
            </a:endParaRPr>
          </a:p>
        </p:txBody>
      </p:sp>
      <p:sp>
        <p:nvSpPr>
          <p:cNvPr id="375" name="Shape 375"/>
          <p:cNvSpPr txBox="1"/>
          <p:nvPr>
            <p:ph idx="12" type="sldNum"/>
          </p:nvPr>
        </p:nvSpPr>
        <p:spPr>
          <a:xfrm>
            <a:off y="8685213" x="3884612"/>
            <a:ext cy="457200" cx="2971799"/>
          </a:xfrm>
          <a:prstGeom prst="rect">
            <a:avLst/>
          </a:prstGeom>
          <a:noFill/>
          <a:ln>
            <a:noFill/>
          </a:ln>
        </p:spPr>
        <p:txBody>
          <a:bodyPr bIns="45700" rIns="91425" lIns="91425" tIns="45700" anchor="b" anchorCtr="0">
            <a:noAutofit/>
          </a:bodyPr>
          <a:lstStyle/>
          <a:p>
            <a:pPr algn="r" rtl="0" lvl="0" marR="0" indent="0" marL="0">
              <a:lnSpc>
                <a:spcPct val="100000"/>
              </a:lnSpc>
              <a:spcBef>
                <a:spcPts val="0"/>
              </a:spcBef>
              <a:spcAft>
                <a:spcPts val="0"/>
              </a:spcAft>
              <a:buClr>
                <a:srgbClr val="000000"/>
              </a:buClr>
              <a:buSzPct val="25000"/>
              <a:buFont typeface="Arial"/>
              <a:buNone/>
            </a:pPr>
            <a:fld id="{00000000-1234-1234-1234-123412341234}" type="slidenum">
              <a:rPr strike="noStrike" u="none" b="0" cap="none" baseline="0" sz="1200" lang="en-GB" i="0">
                <a:solidFill>
                  <a:schemeClr val="dk1"/>
                </a:solidFill>
                <a:latin typeface="Calibri"/>
                <a:ea typeface="Calibri"/>
                <a:cs typeface="Calibri"/>
                <a:sym typeface="Calibri"/>
              </a:rPr>
              <a:t>‹#›</a:t>
            </a:fld>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80" name="Shape 380"/>
        <p:cNvGrpSpPr/>
        <p:nvPr/>
      </p:nvGrpSpPr>
      <p:grpSpPr>
        <a:xfrm>
          <a:off y="0" x="0"/>
          <a:ext cy="0" cx="0"/>
          <a:chOff y="0" x="0"/>
          <a:chExt cy="0" cx="0"/>
        </a:xfrm>
      </p:grpSpPr>
      <p:sp>
        <p:nvSpPr>
          <p:cNvPr id="381" name="Shape 381"/>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12700" cap="flat">
            <a:solidFill>
              <a:srgbClr val="000000"/>
            </a:solidFill>
            <a:prstDash val="solid"/>
            <a:round/>
            <a:headEnd w="med" len="med" type="none"/>
            <a:tailEnd w="med" len="med" type="none"/>
          </a:ln>
        </p:spPr>
      </p:sp>
      <p:sp>
        <p:nvSpPr>
          <p:cNvPr id="382" name="Shape 382"/>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lgn="l" rtl="0" lvl="0" marR="0" indent="0" marL="0">
              <a:spcBef>
                <a:spcPts val="0"/>
              </a:spcBef>
              <a:buClr>
                <a:schemeClr val="dk1"/>
              </a:buClr>
              <a:buSzPct val="25000"/>
              <a:buFont typeface="Calibri"/>
              <a:buNone/>
            </a:pPr>
            <a:r>
              <a:rPr strike="noStrike" u="none" b="0" cap="none" baseline="0" sz="1200" lang="en-GB" i="0">
                <a:solidFill>
                  <a:schemeClr val="dk1"/>
                </a:solidFill>
                <a:latin typeface="Calibri"/>
                <a:ea typeface="Calibri"/>
                <a:cs typeface="Calibri"/>
                <a:sym typeface="Calibri"/>
              </a:rPr>
              <a:t>Use this slide for diagrams or other graphic elements.  </a:t>
            </a:r>
          </a:p>
        </p:txBody>
      </p:sp>
      <p:sp>
        <p:nvSpPr>
          <p:cNvPr id="383" name="Shape 383"/>
          <p:cNvSpPr txBox="1"/>
          <p:nvPr>
            <p:ph idx="12" type="sldNum"/>
          </p:nvPr>
        </p:nvSpPr>
        <p:spPr>
          <a:xfrm>
            <a:off y="8685213" x="3884612"/>
            <a:ext cy="457200" cx="2971799"/>
          </a:xfrm>
          <a:prstGeom prst="rect">
            <a:avLst/>
          </a:prstGeom>
          <a:noFill/>
          <a:ln>
            <a:noFill/>
          </a:ln>
        </p:spPr>
        <p:txBody>
          <a:bodyPr bIns="45700" rIns="91425" lIns="91425" tIns="45700" anchor="b" anchorCtr="0">
            <a:noAutofit/>
          </a:bodyPr>
          <a:lstStyle/>
          <a:p>
            <a:pPr algn="r" rtl="0" lvl="0" marR="0" indent="0" marL="0">
              <a:lnSpc>
                <a:spcPct val="100000"/>
              </a:lnSpc>
              <a:spcBef>
                <a:spcPts val="0"/>
              </a:spcBef>
              <a:spcAft>
                <a:spcPts val="0"/>
              </a:spcAft>
              <a:buClr>
                <a:schemeClr val="dk1"/>
              </a:buClr>
              <a:buSzPct val="25000"/>
              <a:buFont typeface="Calibri"/>
              <a:buNone/>
            </a:pPr>
            <a:fld id="{00000000-1234-1234-1234-123412341234}" type="slidenum">
              <a:rPr strike="noStrike" u="none" b="0" cap="none" baseline="0" sz="1200" lang="en-GB" i="0">
                <a:solidFill>
                  <a:schemeClr val="dk1"/>
                </a:solidFill>
                <a:latin typeface="Calibri"/>
                <a:ea typeface="Calibri"/>
                <a:cs typeface="Calibri"/>
                <a:sym typeface="Calibri"/>
              </a:rPr>
              <a:t>‹#›</a:t>
            </a:fld>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4" name="Shape 94"/>
        <p:cNvGrpSpPr/>
        <p:nvPr/>
      </p:nvGrpSpPr>
      <p:grpSpPr>
        <a:xfrm>
          <a:off y="0" x="0"/>
          <a:ext cy="0" cx="0"/>
          <a:chOff y="0" x="0"/>
          <a:chExt cy="0" cx="0"/>
        </a:xfrm>
      </p:grpSpPr>
      <p:sp>
        <p:nvSpPr>
          <p:cNvPr id="95" name="Shape 95"/>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12700" cap="flat">
            <a:solidFill>
              <a:srgbClr val="000000"/>
            </a:solidFill>
            <a:prstDash val="solid"/>
            <a:round/>
            <a:headEnd w="med" len="med" type="none"/>
            <a:tailEnd w="med" len="med" type="none"/>
          </a:ln>
        </p:spPr>
      </p:sp>
      <p:sp>
        <p:nvSpPr>
          <p:cNvPr id="96" name="Shape 96"/>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lgn="l" rtl="0" lvl="0" marR="0" indent="0" marL="0">
              <a:spcBef>
                <a:spcPts val="0"/>
              </a:spcBef>
              <a:buClr>
                <a:schemeClr val="dk1"/>
              </a:buClr>
              <a:buSzPct val="25000"/>
              <a:buFont typeface="Calibri"/>
              <a:buNone/>
            </a:pPr>
            <a:r>
              <a:rPr strike="noStrike" u="none" b="0" cap="none" baseline="0" sz="1200" lang="en-GB" i="0">
                <a:solidFill>
                  <a:schemeClr val="dk1"/>
                </a:solidFill>
                <a:latin typeface="Calibri"/>
                <a:ea typeface="Calibri"/>
                <a:cs typeface="Calibri"/>
                <a:sym typeface="Calibri"/>
              </a:rPr>
              <a:t>Breakup your presentation, divide it into sections.  This is especially useful if most of your presentation is text.</a:t>
            </a:r>
          </a:p>
        </p:txBody>
      </p:sp>
      <p:sp>
        <p:nvSpPr>
          <p:cNvPr id="97" name="Shape 97"/>
          <p:cNvSpPr txBox="1"/>
          <p:nvPr>
            <p:ph idx="12" type="sldNum"/>
          </p:nvPr>
        </p:nvSpPr>
        <p:spPr>
          <a:xfrm>
            <a:off y="8685213" x="3884612"/>
            <a:ext cy="457200" cx="2971799"/>
          </a:xfrm>
          <a:prstGeom prst="rect">
            <a:avLst/>
          </a:prstGeom>
          <a:noFill/>
          <a:ln>
            <a:noFill/>
          </a:ln>
        </p:spPr>
        <p:txBody>
          <a:bodyPr bIns="45700" rIns="91425" lIns="91425" tIns="45700" anchor="b" anchorCtr="0">
            <a:noAutofit/>
          </a:bodyPr>
          <a:lstStyle/>
          <a:p>
            <a:pPr algn="r" rtl="0" lvl="0" marR="0" indent="0" marL="0">
              <a:lnSpc>
                <a:spcPct val="100000"/>
              </a:lnSpc>
              <a:spcBef>
                <a:spcPts val="0"/>
              </a:spcBef>
              <a:spcAft>
                <a:spcPts val="0"/>
              </a:spcAft>
              <a:buClr>
                <a:schemeClr val="dk1"/>
              </a:buClr>
              <a:buSzPct val="25000"/>
              <a:buFont typeface="Calibri"/>
              <a:buNone/>
            </a:pPr>
            <a:fld id="{00000000-1234-1234-1234-123412341234}" type="slidenum">
              <a:rPr strike="noStrike" u="none" b="0" cap="none" baseline="0" sz="1200" lang="en-GB" i="0">
                <a:solidFill>
                  <a:schemeClr val="dk1"/>
                </a:solidFill>
                <a:latin typeface="Calibri"/>
                <a:ea typeface="Calibri"/>
                <a:cs typeface="Calibri"/>
                <a:sym typeface="Calibri"/>
              </a:rPr>
              <a:t>‹#›</a:t>
            </a:fld>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98" name="Shape 398"/>
        <p:cNvGrpSpPr/>
        <p:nvPr/>
      </p:nvGrpSpPr>
      <p:grpSpPr>
        <a:xfrm>
          <a:off y="0" x="0"/>
          <a:ext cy="0" cx="0"/>
          <a:chOff y="0" x="0"/>
          <a:chExt cy="0" cx="0"/>
        </a:xfrm>
      </p:grpSpPr>
      <p:sp>
        <p:nvSpPr>
          <p:cNvPr id="399" name="Shape 399"/>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12700" cap="flat">
            <a:solidFill>
              <a:srgbClr val="000000"/>
            </a:solidFill>
            <a:prstDash val="solid"/>
            <a:round/>
            <a:headEnd w="med" len="med" type="none"/>
            <a:tailEnd w="med" len="med" type="none"/>
          </a:ln>
        </p:spPr>
      </p:sp>
      <p:sp>
        <p:nvSpPr>
          <p:cNvPr id="400" name="Shape 400"/>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lgn="l" rtl="0" lvl="0" marR="0" indent="0" marL="0">
              <a:spcBef>
                <a:spcPts val="0"/>
              </a:spcBef>
              <a:buClr>
                <a:schemeClr val="dk1"/>
              </a:buClr>
              <a:buSzPct val="25000"/>
              <a:buFont typeface="Calibri"/>
              <a:buNone/>
            </a:pPr>
            <a:r>
              <a:rPr strike="noStrike" u="none" b="0" cap="none" baseline="0" sz="1200" lang="en-GB" i="0">
                <a:solidFill>
                  <a:schemeClr val="dk1"/>
                </a:solidFill>
                <a:latin typeface="Calibri"/>
                <a:ea typeface="Calibri"/>
                <a:cs typeface="Calibri"/>
                <a:sym typeface="Calibri"/>
              </a:rPr>
              <a:t>You can adjust the email/web address to whichever email or web address is best suited to your presentation.  This should be your final slide.  </a:t>
            </a:r>
          </a:p>
        </p:txBody>
      </p:sp>
      <p:sp>
        <p:nvSpPr>
          <p:cNvPr id="401" name="Shape 401"/>
          <p:cNvSpPr txBox="1"/>
          <p:nvPr>
            <p:ph idx="12" type="sldNum"/>
          </p:nvPr>
        </p:nvSpPr>
        <p:spPr>
          <a:xfrm>
            <a:off y="8685213" x="3884612"/>
            <a:ext cy="457200" cx="2971799"/>
          </a:xfrm>
          <a:prstGeom prst="rect">
            <a:avLst/>
          </a:prstGeom>
          <a:noFill/>
          <a:ln>
            <a:noFill/>
          </a:ln>
        </p:spPr>
        <p:txBody>
          <a:bodyPr bIns="45700" rIns="91425" lIns="91425" tIns="45700" anchor="b" anchorCtr="0">
            <a:noAutofit/>
          </a:bodyPr>
          <a:lstStyle/>
          <a:p>
            <a:pPr algn="r" rtl="0" lvl="0" marR="0" indent="0" marL="0">
              <a:lnSpc>
                <a:spcPct val="100000"/>
              </a:lnSpc>
              <a:spcBef>
                <a:spcPts val="0"/>
              </a:spcBef>
              <a:spcAft>
                <a:spcPts val="0"/>
              </a:spcAft>
              <a:buClr>
                <a:schemeClr val="dk1"/>
              </a:buClr>
              <a:buSzPct val="25000"/>
              <a:buFont typeface="Calibri"/>
              <a:buNone/>
            </a:pPr>
            <a:fld id="{00000000-1234-1234-1234-123412341234}" type="slidenum">
              <a:rPr strike="noStrike" u="none" b="0" cap="none" baseline="0" sz="1200" lang="en-GB" i="0">
                <a:solidFill>
                  <a:schemeClr val="dk1"/>
                </a:solidFill>
                <a:latin typeface="Calibri"/>
                <a:ea typeface="Calibri"/>
                <a:cs typeface="Calibri"/>
                <a:sym typeface="Calibri"/>
              </a:rPr>
              <a:t>‹#›</a:t>
            </a:fld>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2" name="Shape 102"/>
        <p:cNvGrpSpPr/>
        <p:nvPr/>
      </p:nvGrpSpPr>
      <p:grpSpPr>
        <a:xfrm>
          <a:off y="0" x="0"/>
          <a:ext cy="0" cx="0"/>
          <a:chOff y="0" x="0"/>
          <a:chExt cy="0" cx="0"/>
        </a:xfrm>
      </p:grpSpPr>
      <p:sp>
        <p:nvSpPr>
          <p:cNvPr id="103" name="Shape 103"/>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12700" cap="flat">
            <a:solidFill>
              <a:srgbClr val="000000"/>
            </a:solidFill>
            <a:prstDash val="solid"/>
            <a:round/>
            <a:headEnd w="med" len="med" type="none"/>
            <a:tailEnd w="med" len="med" type="none"/>
          </a:ln>
        </p:spPr>
      </p:sp>
      <p:sp>
        <p:nvSpPr>
          <p:cNvPr id="104" name="Shape 104"/>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lgn="l" rtl="0" lvl="0" marR="0" indent="0" marL="0">
              <a:spcBef>
                <a:spcPts val="0"/>
              </a:spcBef>
              <a:buClr>
                <a:schemeClr val="dk1"/>
              </a:buClr>
              <a:buFont typeface="Arial"/>
              <a:buNone/>
            </a:pPr>
            <a:r>
              <a:t/>
            </a:r>
            <a:endParaRPr strike="noStrike" u="none" b="0" cap="none" baseline="0" sz="1200" i="0">
              <a:solidFill>
                <a:schemeClr val="dk1"/>
              </a:solidFill>
              <a:latin typeface="Calibri"/>
              <a:ea typeface="Calibri"/>
              <a:cs typeface="Calibri"/>
              <a:sym typeface="Calibri"/>
            </a:endParaRPr>
          </a:p>
        </p:txBody>
      </p:sp>
      <p:sp>
        <p:nvSpPr>
          <p:cNvPr id="105" name="Shape 105"/>
          <p:cNvSpPr txBox="1"/>
          <p:nvPr>
            <p:ph idx="12" type="sldNum"/>
          </p:nvPr>
        </p:nvSpPr>
        <p:spPr>
          <a:xfrm>
            <a:off y="8685213" x="3884612"/>
            <a:ext cy="457200" cx="2971799"/>
          </a:xfrm>
          <a:prstGeom prst="rect">
            <a:avLst/>
          </a:prstGeom>
          <a:noFill/>
          <a:ln>
            <a:noFill/>
          </a:ln>
        </p:spPr>
        <p:txBody>
          <a:bodyPr bIns="45700" rIns="91425" lIns="91425" tIns="45700" anchor="b" anchorCtr="0">
            <a:noAutofit/>
          </a:bodyPr>
          <a:lstStyle/>
          <a:p>
            <a:pPr algn="r" rtl="0" lvl="0" marR="0" indent="0" marL="0">
              <a:lnSpc>
                <a:spcPct val="100000"/>
              </a:lnSpc>
              <a:spcBef>
                <a:spcPts val="0"/>
              </a:spcBef>
              <a:spcAft>
                <a:spcPts val="0"/>
              </a:spcAft>
              <a:buClr>
                <a:schemeClr val="dk1"/>
              </a:buClr>
              <a:buSzPct val="25000"/>
              <a:buFont typeface="Calibri"/>
              <a:buNone/>
            </a:pPr>
            <a:fld id="{00000000-1234-1234-1234-123412341234}" type="slidenum">
              <a:rPr strike="noStrike" u="none" b="0" cap="none" baseline="0" sz="1200" lang="en-GB" i="0">
                <a:solidFill>
                  <a:schemeClr val="dk1"/>
                </a:solidFill>
                <a:latin typeface="Calibri"/>
                <a:ea typeface="Calibri"/>
                <a:cs typeface="Calibri"/>
                <a:sym typeface="Calibri"/>
              </a:rPr>
              <a:t>‹#›</a:t>
            </a:fld>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0" name="Shape 110"/>
        <p:cNvGrpSpPr/>
        <p:nvPr/>
      </p:nvGrpSpPr>
      <p:grpSpPr>
        <a:xfrm>
          <a:off y="0" x="0"/>
          <a:ext cy="0" cx="0"/>
          <a:chOff y="0" x="0"/>
          <a:chExt cy="0" cx="0"/>
        </a:xfrm>
      </p:grpSpPr>
      <p:sp>
        <p:nvSpPr>
          <p:cNvPr id="111" name="Shape 111"/>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12700" cap="flat">
            <a:solidFill>
              <a:srgbClr val="000000"/>
            </a:solidFill>
            <a:prstDash val="solid"/>
            <a:round/>
            <a:headEnd w="med" len="med" type="none"/>
            <a:tailEnd w="med" len="med" type="none"/>
          </a:ln>
        </p:spPr>
      </p:sp>
      <p:sp>
        <p:nvSpPr>
          <p:cNvPr id="112" name="Shape 112"/>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chemeClr val="dk1"/>
              </a:buClr>
              <a:buSzPct val="25000"/>
              <a:buFont typeface="Calibri"/>
              <a:buNone/>
            </a:pPr>
            <a:r>
              <a:rPr strike="noStrike" u="none" b="0" cap="none" baseline="0" sz="1200" lang="en-GB" i="0">
                <a:solidFill>
                  <a:schemeClr val="dk1"/>
                </a:solidFill>
                <a:latin typeface="Calibri"/>
                <a:ea typeface="Calibri"/>
                <a:cs typeface="Calibri"/>
                <a:sym typeface="Calibri"/>
              </a:rPr>
              <a:t>Insert a 364 x 395 pixels photo.</a:t>
            </a:r>
          </a:p>
          <a:p>
            <a:pPr algn="l" rtl="0" lvl="0" marR="0" indent="0" marL="0">
              <a:spcBef>
                <a:spcPts val="0"/>
              </a:spcBef>
              <a:buClr>
                <a:schemeClr val="dk1"/>
              </a:buClr>
              <a:buFont typeface="Arial"/>
              <a:buNone/>
            </a:pPr>
            <a:r>
              <a:t/>
            </a:r>
            <a:endParaRPr strike="noStrike" u="none" b="0" cap="none" baseline="0" sz="1200" i="0">
              <a:solidFill>
                <a:schemeClr val="dk1"/>
              </a:solidFill>
              <a:latin typeface="Calibri"/>
              <a:ea typeface="Calibri"/>
              <a:cs typeface="Calibri"/>
              <a:sym typeface="Calibri"/>
            </a:endParaRPr>
          </a:p>
        </p:txBody>
      </p:sp>
      <p:sp>
        <p:nvSpPr>
          <p:cNvPr id="113" name="Shape 113"/>
          <p:cNvSpPr txBox="1"/>
          <p:nvPr>
            <p:ph idx="12" type="sldNum"/>
          </p:nvPr>
        </p:nvSpPr>
        <p:spPr>
          <a:xfrm>
            <a:off y="8685213" x="3884612"/>
            <a:ext cy="457200" cx="2971799"/>
          </a:xfrm>
          <a:prstGeom prst="rect">
            <a:avLst/>
          </a:prstGeom>
          <a:noFill/>
          <a:ln>
            <a:noFill/>
          </a:ln>
        </p:spPr>
        <p:txBody>
          <a:bodyPr bIns="45700" rIns="91425" lIns="91425" tIns="45700" anchor="b" anchorCtr="0">
            <a:noAutofit/>
          </a:bodyPr>
          <a:lstStyle/>
          <a:p>
            <a:pPr algn="r" rtl="0" lvl="0" marR="0" indent="0" marL="0">
              <a:lnSpc>
                <a:spcPct val="100000"/>
              </a:lnSpc>
              <a:spcBef>
                <a:spcPts val="0"/>
              </a:spcBef>
              <a:spcAft>
                <a:spcPts val="0"/>
              </a:spcAft>
              <a:buClr>
                <a:schemeClr val="dk1"/>
              </a:buClr>
              <a:buSzPct val="25000"/>
              <a:buFont typeface="Calibri"/>
              <a:buNone/>
            </a:pPr>
            <a:fld id="{00000000-1234-1234-1234-123412341234}" type="slidenum">
              <a:rPr strike="noStrike" u="none" b="0" cap="none" baseline="0" sz="1200" lang="en-GB" i="0">
                <a:solidFill>
                  <a:schemeClr val="dk1"/>
                </a:solidFill>
                <a:latin typeface="Calibri"/>
                <a:ea typeface="Calibri"/>
                <a:cs typeface="Calibri"/>
                <a:sym typeface="Calibri"/>
              </a:rPr>
              <a:t>‹#›</a:t>
            </a:fld>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3" name="Shape 133"/>
        <p:cNvGrpSpPr/>
        <p:nvPr/>
      </p:nvGrpSpPr>
      <p:grpSpPr>
        <a:xfrm>
          <a:off y="0" x="0"/>
          <a:ext cy="0" cx="0"/>
          <a:chOff y="0" x="0"/>
          <a:chExt cy="0" cx="0"/>
        </a:xfrm>
      </p:grpSpPr>
      <p:sp>
        <p:nvSpPr>
          <p:cNvPr id="134" name="Shape 134"/>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12700" cap="flat">
            <a:solidFill>
              <a:srgbClr val="000000"/>
            </a:solidFill>
            <a:prstDash val="solid"/>
            <a:round/>
            <a:headEnd w="med" len="med" type="none"/>
            <a:tailEnd w="med" len="med" type="none"/>
          </a:ln>
        </p:spPr>
      </p:sp>
      <p:sp>
        <p:nvSpPr>
          <p:cNvPr id="135" name="Shape 135"/>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lgn="l" rtl="0" lvl="0" marR="0" indent="0" marL="0">
              <a:spcBef>
                <a:spcPts val="0"/>
              </a:spcBef>
              <a:buClr>
                <a:schemeClr val="dk1"/>
              </a:buClr>
              <a:buSzPct val="25000"/>
              <a:buFont typeface="Calibri"/>
              <a:buNone/>
            </a:pPr>
            <a:r>
              <a:rPr strike="noStrike" u="none" b="0" cap="none" baseline="0" sz="1200" lang="en-GB" i="0">
                <a:solidFill>
                  <a:schemeClr val="dk1"/>
                </a:solidFill>
                <a:latin typeface="Calibri"/>
                <a:ea typeface="Calibri"/>
                <a:cs typeface="Calibri"/>
                <a:sym typeface="Calibri"/>
              </a:rPr>
              <a:t>Look for different ways to display your data or text but using alternatives to simple bullets.  </a:t>
            </a:r>
          </a:p>
          <a:p>
            <a:pPr algn="l" rtl="0" lvl="0" marR="0" indent="0" marL="0">
              <a:spcBef>
                <a:spcPts val="0"/>
              </a:spcBef>
              <a:buClr>
                <a:schemeClr val="dk1"/>
              </a:buClr>
              <a:buFont typeface="Arial"/>
              <a:buNone/>
            </a:pPr>
            <a:r>
              <a:t/>
            </a:r>
            <a:endParaRPr strike="noStrike" u="none" b="0" cap="none" baseline="0" sz="1200" i="0">
              <a:solidFill>
                <a:schemeClr val="dk1"/>
              </a:solidFill>
              <a:latin typeface="Calibri"/>
              <a:ea typeface="Calibri"/>
              <a:cs typeface="Calibri"/>
              <a:sym typeface="Calibri"/>
            </a:endParaRPr>
          </a:p>
          <a:p>
            <a:pPr algn="l" rtl="0" lvl="0" marR="0" indent="0" marL="0">
              <a:spcBef>
                <a:spcPts val="0"/>
              </a:spcBef>
              <a:buClr>
                <a:schemeClr val="dk1"/>
              </a:buClr>
              <a:buSzPct val="25000"/>
              <a:buFont typeface="Calibri"/>
              <a:buNone/>
            </a:pPr>
            <a:r>
              <a:rPr strike="noStrike" u="none" b="0" cap="none" baseline="0" sz="1200" lang="en-GB" i="0">
                <a:solidFill>
                  <a:schemeClr val="dk1"/>
                </a:solidFill>
                <a:latin typeface="Calibri"/>
                <a:ea typeface="Calibri"/>
                <a:cs typeface="Calibri"/>
                <a:sym typeface="Calibri"/>
              </a:rPr>
              <a:t>To adjust the number in the arrow to text or another number, click on the text box around the number, revise.</a:t>
            </a:r>
          </a:p>
          <a:p>
            <a:pPr algn="l" rtl="0" lvl="0" marR="0" indent="0" marL="0">
              <a:spcBef>
                <a:spcPts val="0"/>
              </a:spcBef>
              <a:buClr>
                <a:schemeClr val="dk1"/>
              </a:buClr>
              <a:buFont typeface="Arial"/>
              <a:buNone/>
            </a:pPr>
            <a:r>
              <a:t/>
            </a:r>
            <a:endParaRPr strike="noStrike" u="none" b="0" cap="none" baseline="0" sz="1200" i="0">
              <a:solidFill>
                <a:schemeClr val="dk1"/>
              </a:solidFill>
              <a:latin typeface="Calibri"/>
              <a:ea typeface="Calibri"/>
              <a:cs typeface="Calibri"/>
              <a:sym typeface="Calibri"/>
            </a:endParaRPr>
          </a:p>
          <a:p>
            <a:pPr algn="l" rtl="0" lvl="0" marR="0" indent="0" marL="0">
              <a:spcBef>
                <a:spcPts val="0"/>
              </a:spcBef>
              <a:buClr>
                <a:schemeClr val="dk1"/>
              </a:buClr>
              <a:buSzPct val="25000"/>
              <a:buFont typeface="Calibri"/>
              <a:buNone/>
            </a:pPr>
            <a:r>
              <a:rPr strike="noStrike" u="none" b="0" cap="none" baseline="0" sz="1200" lang="en-GB" i="0">
                <a:solidFill>
                  <a:schemeClr val="dk1"/>
                </a:solidFill>
                <a:latin typeface="Calibri"/>
                <a:ea typeface="Calibri"/>
                <a:cs typeface="Calibri"/>
                <a:sym typeface="Calibri"/>
              </a:rPr>
              <a:t>To add an arrow, click on the arrow, ensure the arrow is highlighted, COPY and PASTE and move to the desired placement, or DELETE if there are too many arrows.</a:t>
            </a:r>
          </a:p>
        </p:txBody>
      </p:sp>
      <p:sp>
        <p:nvSpPr>
          <p:cNvPr id="136" name="Shape 136"/>
          <p:cNvSpPr txBox="1"/>
          <p:nvPr>
            <p:ph idx="12" type="sldNum"/>
          </p:nvPr>
        </p:nvSpPr>
        <p:spPr>
          <a:xfrm>
            <a:off y="8685213" x="3884612"/>
            <a:ext cy="457200" cx="2971799"/>
          </a:xfrm>
          <a:prstGeom prst="rect">
            <a:avLst/>
          </a:prstGeom>
          <a:noFill/>
          <a:ln>
            <a:noFill/>
          </a:ln>
        </p:spPr>
        <p:txBody>
          <a:bodyPr bIns="45700" rIns="91425" lIns="91425" tIns="45700" anchor="b" anchorCtr="0">
            <a:noAutofit/>
          </a:bodyPr>
          <a:lstStyle/>
          <a:p>
            <a:pPr algn="r" rtl="0" lvl="0" marR="0" indent="0" marL="0">
              <a:lnSpc>
                <a:spcPct val="100000"/>
              </a:lnSpc>
              <a:spcBef>
                <a:spcPts val="0"/>
              </a:spcBef>
              <a:spcAft>
                <a:spcPts val="0"/>
              </a:spcAft>
              <a:buClr>
                <a:schemeClr val="dk1"/>
              </a:buClr>
              <a:buSzPct val="25000"/>
              <a:buFont typeface="Calibri"/>
              <a:buNone/>
            </a:pPr>
            <a:fld id="{00000000-1234-1234-1234-123412341234}" type="slidenum">
              <a:rPr strike="noStrike" u="none" b="0" cap="none" baseline="0" sz="1200" lang="en-GB" i="0">
                <a:solidFill>
                  <a:schemeClr val="dk1"/>
                </a:solidFill>
                <a:latin typeface="Calibri"/>
                <a:ea typeface="Calibri"/>
                <a:cs typeface="Calibri"/>
                <a:sym typeface="Calibri"/>
              </a:rPr>
              <a:t>‹#›</a:t>
            </a:fld>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0" name="Shape 140"/>
        <p:cNvGrpSpPr/>
        <p:nvPr/>
      </p:nvGrpSpPr>
      <p:grpSpPr>
        <a:xfrm>
          <a:off y="0" x="0"/>
          <a:ext cy="0" cx="0"/>
          <a:chOff y="0" x="0"/>
          <a:chExt cy="0" cx="0"/>
        </a:xfrm>
      </p:grpSpPr>
      <p:sp>
        <p:nvSpPr>
          <p:cNvPr id="141" name="Shape 141"/>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12700" cap="flat">
            <a:solidFill>
              <a:srgbClr val="000000"/>
            </a:solidFill>
            <a:prstDash val="solid"/>
            <a:round/>
            <a:headEnd w="med" len="med" type="none"/>
            <a:tailEnd w="med" len="med" type="none"/>
          </a:ln>
        </p:spPr>
      </p:sp>
      <p:sp>
        <p:nvSpPr>
          <p:cNvPr id="142" name="Shape 142"/>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chemeClr val="dk1"/>
              </a:buClr>
              <a:buSzPct val="25000"/>
              <a:buFont typeface="Calibri"/>
              <a:buNone/>
            </a:pPr>
            <a:r>
              <a:rPr strike="noStrike" u="none" b="0" cap="none" baseline="0" sz="1200" lang="en-GB" i="0">
                <a:solidFill>
                  <a:schemeClr val="dk1"/>
                </a:solidFill>
                <a:latin typeface="Calibri"/>
                <a:ea typeface="Calibri"/>
                <a:cs typeface="Calibri"/>
                <a:sym typeface="Calibri"/>
              </a:rPr>
              <a:t>Breakup your presentation, divide it into sections.  This is especially useful if most of your presentation is text.</a:t>
            </a:r>
          </a:p>
          <a:p>
            <a:pPr algn="l" rtl="0" lvl="0" marR="0" indent="0" marL="0">
              <a:spcBef>
                <a:spcPts val="0"/>
              </a:spcBef>
              <a:buClr>
                <a:schemeClr val="dk1"/>
              </a:buClr>
              <a:buFont typeface="Arial"/>
              <a:buNone/>
            </a:pPr>
            <a:r>
              <a:t/>
            </a:r>
            <a:endParaRPr strike="noStrike" u="none" b="0" cap="none" baseline="0" sz="1200" i="0">
              <a:solidFill>
                <a:schemeClr val="dk1"/>
              </a:solidFill>
              <a:latin typeface="Calibri"/>
              <a:ea typeface="Calibri"/>
              <a:cs typeface="Calibri"/>
              <a:sym typeface="Calibri"/>
            </a:endParaRPr>
          </a:p>
        </p:txBody>
      </p:sp>
      <p:sp>
        <p:nvSpPr>
          <p:cNvPr id="143" name="Shape 143"/>
          <p:cNvSpPr txBox="1"/>
          <p:nvPr>
            <p:ph idx="12" type="sldNum"/>
          </p:nvPr>
        </p:nvSpPr>
        <p:spPr>
          <a:xfrm>
            <a:off y="8685213" x="3884612"/>
            <a:ext cy="457200" cx="2971799"/>
          </a:xfrm>
          <a:prstGeom prst="rect">
            <a:avLst/>
          </a:prstGeom>
          <a:noFill/>
          <a:ln>
            <a:noFill/>
          </a:ln>
        </p:spPr>
        <p:txBody>
          <a:bodyPr bIns="45700" rIns="91425" lIns="91425" tIns="45700" anchor="b" anchorCtr="0">
            <a:noAutofit/>
          </a:bodyPr>
          <a:lstStyle/>
          <a:p>
            <a:pPr algn="r" rtl="0" lvl="0" marR="0" indent="0" marL="0">
              <a:lnSpc>
                <a:spcPct val="100000"/>
              </a:lnSpc>
              <a:spcBef>
                <a:spcPts val="0"/>
              </a:spcBef>
              <a:spcAft>
                <a:spcPts val="0"/>
              </a:spcAft>
              <a:buClr>
                <a:schemeClr val="dk1"/>
              </a:buClr>
              <a:buSzPct val="25000"/>
              <a:buFont typeface="Calibri"/>
              <a:buNone/>
            </a:pPr>
            <a:fld id="{00000000-1234-1234-1234-123412341234}" type="slidenum">
              <a:rPr strike="noStrike" u="none" b="0" cap="none" baseline="0" sz="1200" lang="en-GB" i="0">
                <a:solidFill>
                  <a:schemeClr val="dk1"/>
                </a:solidFill>
                <a:latin typeface="Calibri"/>
                <a:ea typeface="Calibri"/>
                <a:cs typeface="Calibri"/>
                <a:sym typeface="Calibri"/>
              </a:rPr>
              <a:t>‹#›</a:t>
            </a:fld>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8" name="Shape 148"/>
        <p:cNvGrpSpPr/>
        <p:nvPr/>
      </p:nvGrpSpPr>
      <p:grpSpPr>
        <a:xfrm>
          <a:off y="0" x="0"/>
          <a:ext cy="0" cx="0"/>
          <a:chOff y="0" x="0"/>
          <a:chExt cy="0" cx="0"/>
        </a:xfrm>
      </p:grpSpPr>
      <p:sp>
        <p:nvSpPr>
          <p:cNvPr id="149" name="Shape 149"/>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12700" cap="flat">
            <a:solidFill>
              <a:srgbClr val="000000"/>
            </a:solidFill>
            <a:prstDash val="solid"/>
            <a:round/>
            <a:headEnd w="med" len="med" type="none"/>
            <a:tailEnd w="med" len="med" type="none"/>
          </a:ln>
        </p:spPr>
      </p:sp>
      <p:sp>
        <p:nvSpPr>
          <p:cNvPr id="150" name="Shape 150"/>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lgn="l" rtl="0" lvl="0" marR="0" indent="0" marL="0">
              <a:spcBef>
                <a:spcPts val="0"/>
              </a:spcBef>
              <a:buClr>
                <a:schemeClr val="dk1"/>
              </a:buClr>
              <a:buSzPct val="25000"/>
              <a:buFont typeface="Calibri"/>
              <a:buNone/>
            </a:pPr>
            <a:r>
              <a:rPr strike="noStrike" u="none" b="0" cap="none" baseline="0" sz="1200" lang="en-GB" i="0">
                <a:solidFill>
                  <a:schemeClr val="dk1"/>
                </a:solidFill>
                <a:latin typeface="Calibri"/>
                <a:ea typeface="Calibri"/>
                <a:cs typeface="Calibri"/>
                <a:sym typeface="Calibri"/>
              </a:rPr>
              <a:t>This is a simpler agenda slide, the outline for your presentation.  </a:t>
            </a:r>
          </a:p>
        </p:txBody>
      </p:sp>
      <p:sp>
        <p:nvSpPr>
          <p:cNvPr id="151" name="Shape 151"/>
          <p:cNvSpPr txBox="1"/>
          <p:nvPr>
            <p:ph idx="12" type="sldNum"/>
          </p:nvPr>
        </p:nvSpPr>
        <p:spPr>
          <a:xfrm>
            <a:off y="8685213" x="3884612"/>
            <a:ext cy="457200" cx="2971799"/>
          </a:xfrm>
          <a:prstGeom prst="rect">
            <a:avLst/>
          </a:prstGeom>
          <a:noFill/>
          <a:ln>
            <a:noFill/>
          </a:ln>
        </p:spPr>
        <p:txBody>
          <a:bodyPr bIns="45700" rIns="91425" lIns="91425" tIns="45700" anchor="b" anchorCtr="0">
            <a:noAutofit/>
          </a:bodyPr>
          <a:lstStyle/>
          <a:p>
            <a:pPr algn="r" rtl="0" lvl="0" marR="0" indent="0" marL="0">
              <a:lnSpc>
                <a:spcPct val="100000"/>
              </a:lnSpc>
              <a:spcBef>
                <a:spcPts val="0"/>
              </a:spcBef>
              <a:spcAft>
                <a:spcPts val="0"/>
              </a:spcAft>
              <a:buClr>
                <a:schemeClr val="dk1"/>
              </a:buClr>
              <a:buSzPct val="25000"/>
              <a:buFont typeface="Calibri"/>
              <a:buNone/>
            </a:pPr>
            <a:fld id="{00000000-1234-1234-1234-123412341234}" type="slidenum">
              <a:rPr strike="noStrike" u="none" b="0" cap="none" baseline="0" sz="1200" lang="en-GB" i="0">
                <a:solidFill>
                  <a:schemeClr val="dk1"/>
                </a:solidFill>
                <a:latin typeface="Calibri"/>
                <a:ea typeface="Calibri"/>
                <a:cs typeface="Calibri"/>
                <a:sym typeface="Calibri"/>
              </a:rPr>
              <a:t>‹#›</a:t>
            </a:fld>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6" name="Shape 156"/>
        <p:cNvGrpSpPr/>
        <p:nvPr/>
      </p:nvGrpSpPr>
      <p:grpSpPr>
        <a:xfrm>
          <a:off y="0" x="0"/>
          <a:ext cy="0" cx="0"/>
          <a:chOff y="0" x="0"/>
          <a:chExt cy="0" cx="0"/>
        </a:xfrm>
      </p:grpSpPr>
      <p:sp>
        <p:nvSpPr>
          <p:cNvPr id="157" name="Shape 157"/>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12700" cap="flat">
            <a:solidFill>
              <a:srgbClr val="000000"/>
            </a:solidFill>
            <a:prstDash val="solid"/>
            <a:round/>
            <a:headEnd w="med" len="med" type="none"/>
            <a:tailEnd w="med" len="med" type="none"/>
          </a:ln>
        </p:spPr>
      </p:sp>
      <p:sp>
        <p:nvSpPr>
          <p:cNvPr id="158" name="Shape 158"/>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lgn="l" rtl="0" lvl="0" marR="0" indent="0" marL="0">
              <a:spcBef>
                <a:spcPts val="0"/>
              </a:spcBef>
              <a:buClr>
                <a:schemeClr val="dk1"/>
              </a:buClr>
              <a:buSzPct val="25000"/>
              <a:buFont typeface="Calibri"/>
              <a:buNone/>
            </a:pPr>
            <a:r>
              <a:rPr strike="noStrike" u="none" b="0" cap="none" baseline="0" sz="1200" lang="en-GB" i="0">
                <a:solidFill>
                  <a:schemeClr val="dk1"/>
                </a:solidFill>
                <a:latin typeface="Calibri"/>
                <a:ea typeface="Calibri"/>
                <a:cs typeface="Calibri"/>
                <a:sym typeface="Calibri"/>
              </a:rPr>
              <a:t>This is a simpler agenda slide, the outline for your presentation.  </a:t>
            </a:r>
          </a:p>
        </p:txBody>
      </p:sp>
      <p:sp>
        <p:nvSpPr>
          <p:cNvPr id="159" name="Shape 159"/>
          <p:cNvSpPr txBox="1"/>
          <p:nvPr>
            <p:ph idx="12" type="sldNum"/>
          </p:nvPr>
        </p:nvSpPr>
        <p:spPr>
          <a:xfrm>
            <a:off y="8685213" x="3884612"/>
            <a:ext cy="457200" cx="2971799"/>
          </a:xfrm>
          <a:prstGeom prst="rect">
            <a:avLst/>
          </a:prstGeom>
          <a:noFill/>
          <a:ln>
            <a:noFill/>
          </a:ln>
        </p:spPr>
        <p:txBody>
          <a:bodyPr bIns="45700" rIns="91425" lIns="91425" tIns="45700" anchor="b" anchorCtr="0">
            <a:noAutofit/>
          </a:bodyPr>
          <a:lstStyle/>
          <a:p>
            <a:pPr algn="r" rtl="0" lvl="0" marR="0" indent="0" marL="0">
              <a:lnSpc>
                <a:spcPct val="100000"/>
              </a:lnSpc>
              <a:spcBef>
                <a:spcPts val="0"/>
              </a:spcBef>
              <a:spcAft>
                <a:spcPts val="0"/>
              </a:spcAft>
              <a:buClr>
                <a:schemeClr val="dk1"/>
              </a:buClr>
              <a:buSzPct val="25000"/>
              <a:buFont typeface="Calibri"/>
              <a:buNone/>
            </a:pPr>
            <a:fld id="{00000000-1234-1234-1234-123412341234}" type="slidenum">
              <a:rPr strike="noStrike" u="none" b="0" cap="none" baseline="0" sz="1200" lang="en-GB" i="0">
                <a:solidFill>
                  <a:schemeClr val="dk1"/>
                </a:solidFill>
                <a:latin typeface="Calibri"/>
                <a:ea typeface="Calibri"/>
                <a:cs typeface="Calibri"/>
                <a:sym typeface="Calibri"/>
              </a:rPr>
              <a:t>‹#›</a:t>
            </a:fld>
          </a:p>
        </p:txBody>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10.xml.rels><?xml version="1.0" encoding="UTF-8" standalone="yes"?><Relationships xmlns="http://schemas.openxmlformats.org/package/2006/relationships"><Relationship Target="../media/image05.jpg" Type="http://schemas.openxmlformats.org/officeDocument/2006/relationships/image" Id="rId2"/><Relationship Target="../slideMasters/slideMaster1.xml" Type="http://schemas.openxmlformats.org/officeDocument/2006/relationships/slideMaster" Id="rId1"/><Relationship Target="../media/image01.png" Type="http://schemas.openxmlformats.org/officeDocument/2006/relationships/image" Id="rId3"/></Relationships>
</file>

<file path=ppt/slideLayouts/_rels/slideLayout11.xml.rels><?xml version="1.0" encoding="UTF-8" standalone="yes"?><Relationships xmlns="http://schemas.openxmlformats.org/package/2006/relationships"><Relationship Target="../media/image04.jpg" Type="http://schemas.openxmlformats.org/officeDocument/2006/relationships/image" Id="rId2"/><Relationship Target="../slideMasters/slideMaster1.xml" Type="http://schemas.openxmlformats.org/officeDocument/2006/relationships/slideMaster" Id="rId1"/><Relationship Target="../media/image01.png" Type="http://schemas.openxmlformats.org/officeDocument/2006/relationships/image" Id="rId3"/></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7.xml.rels><?xml version="1.0" encoding="UTF-8" standalone="yes"?><Relationships xmlns="http://schemas.openxmlformats.org/package/2006/relationships"><Relationship Target="../media/image03.jpg" Type="http://schemas.openxmlformats.org/officeDocument/2006/relationships/image" Id="rId2"/><Relationship Target="../slideMasters/slideMaster1.xml" Type="http://schemas.openxmlformats.org/officeDocument/2006/relationships/slideMaster" Id="rId1"/><Relationship Target="../media/image01.png" Type="http://schemas.openxmlformats.org/officeDocument/2006/relationships/image" Id="rId4"/><Relationship Target="../media/image11.png" Type="http://schemas.openxmlformats.org/officeDocument/2006/relationships/image" Id="rId3"/></Relationships>
</file>

<file path=ppt/slideLayouts/_rels/slideLayout8.xml.rels><?xml version="1.0" encoding="UTF-8" standalone="yes"?><Relationships xmlns="http://schemas.openxmlformats.org/package/2006/relationships"><Relationship Target="../media/image00.jpg" Type="http://schemas.openxmlformats.org/officeDocument/2006/relationships/image" Id="rId2"/><Relationship Target="../slideMasters/slideMaster1.xml" Type="http://schemas.openxmlformats.org/officeDocument/2006/relationships/slideMaster" Id="rId1"/><Relationship Target="../media/image01.png" Type="http://schemas.openxmlformats.org/officeDocument/2006/relationships/image" Id="rId3"/></Relationships>
</file>

<file path=ppt/slideLayouts/_rels/slideLayout9.xml.rels><?xml version="1.0" encoding="UTF-8" standalone="yes"?><Relationships xmlns="http://schemas.openxmlformats.org/package/2006/relationships"><Relationship Target="../media/image03.jpg" Type="http://schemas.openxmlformats.org/officeDocument/2006/relationships/image" Id="rId2"/><Relationship Target="../slideMasters/slideMaster1.xml" Type="http://schemas.openxmlformats.org/officeDocument/2006/relationships/slideMaster" Id="rId1"/><Relationship Target="../media/image01.png" Type="http://schemas.openxmlformats.org/officeDocument/2006/relationships/image" Id="rId3"/></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8" name="Shape 8"/>
        <p:cNvGrpSpPr/>
        <p:nvPr/>
      </p:nvGrpSpPr>
      <p:grpSpPr>
        <a:xfrm>
          <a:off y="0" x="0"/>
          <a:ext cy="0" cx="0"/>
          <a:chOff y="0" x="0"/>
          <a:chExt cy="0" cx="0"/>
        </a:xfrm>
      </p:grpSpPr>
      <p:sp>
        <p:nvSpPr>
          <p:cNvPr id="9" name="Shape 9"/>
          <p:cNvSpPr txBox="1"/>
          <p:nvPr>
            <p:ph type="ctrTitle"/>
          </p:nvPr>
        </p:nvSpPr>
        <p:spPr>
          <a:xfrm>
            <a:off y="2111123" x="685800"/>
            <a:ext cy="1546500" cx="7772400"/>
          </a:xfrm>
          <a:prstGeom prst="rect">
            <a:avLst/>
          </a:prstGeom>
        </p:spPr>
        <p:txBody>
          <a:bodyPr bIns="91425" rIns="91425" lIns="91425" tIns="91425" anchor="b" anchorCtr="0"/>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p:txBody>
      </p:sp>
      <p:sp>
        <p:nvSpPr>
          <p:cNvPr id="10" name="Shape 10"/>
          <p:cNvSpPr txBox="1"/>
          <p:nvPr>
            <p:ph idx="1" type="subTitle"/>
          </p:nvPr>
        </p:nvSpPr>
        <p:spPr>
          <a:xfrm>
            <a:off y="3786737" x="685800"/>
            <a:ext cy="1046400" cx="7772400"/>
          </a:xfrm>
          <a:prstGeom prst="rect">
            <a:avLst/>
          </a:prstGeom>
        </p:spPr>
        <p:txBody>
          <a:bodyPr bIns="91425" rIns="91425" lIns="91425" tIns="91425" anchor="t" anchorCtr="0"/>
          <a:lstStyle>
            <a:lvl1pPr algn="ctr">
              <a:spcBef>
                <a:spcPts val="0"/>
              </a:spcBef>
              <a:buClr>
                <a:schemeClr val="dk2"/>
              </a:buClr>
              <a:buNone/>
              <a:defRPr>
                <a:solidFill>
                  <a:schemeClr val="dk2"/>
                </a:solidFill>
              </a:defRPr>
            </a:lvl1pPr>
            <a:lvl2pPr algn="ctr">
              <a:spcBef>
                <a:spcPts val="0"/>
              </a:spcBef>
              <a:buClr>
                <a:schemeClr val="dk2"/>
              </a:buClr>
              <a:buSzPct val="100000"/>
              <a:buNone/>
              <a:defRPr sz="3000">
                <a:solidFill>
                  <a:schemeClr val="dk2"/>
                </a:solidFill>
              </a:defRPr>
            </a:lvl2pPr>
            <a:lvl3pPr algn="ctr">
              <a:spcBef>
                <a:spcPts val="0"/>
              </a:spcBef>
              <a:buClr>
                <a:schemeClr val="dk2"/>
              </a:buClr>
              <a:buSzPct val="100000"/>
              <a:buNone/>
              <a:defRPr sz="3000">
                <a:solidFill>
                  <a:schemeClr val="dk2"/>
                </a:solidFill>
              </a:defRPr>
            </a:lvl3pPr>
            <a:lvl4pPr algn="ctr">
              <a:spcBef>
                <a:spcPts val="0"/>
              </a:spcBef>
              <a:buClr>
                <a:schemeClr val="dk2"/>
              </a:buClr>
              <a:buSzPct val="100000"/>
              <a:buNone/>
              <a:defRPr sz="3000">
                <a:solidFill>
                  <a:schemeClr val="dk2"/>
                </a:solidFill>
              </a:defRPr>
            </a:lvl4pPr>
            <a:lvl5pPr algn="ctr">
              <a:spcBef>
                <a:spcPts val="0"/>
              </a:spcBef>
              <a:buClr>
                <a:schemeClr val="dk2"/>
              </a:buClr>
              <a:buSzPct val="100000"/>
              <a:buNone/>
              <a:defRPr sz="3000">
                <a:solidFill>
                  <a:schemeClr val="dk2"/>
                </a:solidFill>
              </a:defRPr>
            </a:lvl5pPr>
            <a:lvl6pPr algn="ctr">
              <a:spcBef>
                <a:spcPts val="0"/>
              </a:spcBef>
              <a:buClr>
                <a:schemeClr val="dk2"/>
              </a:buClr>
              <a:buSzPct val="100000"/>
              <a:buNone/>
              <a:defRPr sz="3000">
                <a:solidFill>
                  <a:schemeClr val="dk2"/>
                </a:solidFill>
              </a:defRPr>
            </a:lvl6pPr>
            <a:lvl7pPr algn="ctr">
              <a:spcBef>
                <a:spcPts val="0"/>
              </a:spcBef>
              <a:buClr>
                <a:schemeClr val="dk2"/>
              </a:buClr>
              <a:buSzPct val="100000"/>
              <a:buNone/>
              <a:defRPr sz="3000">
                <a:solidFill>
                  <a:schemeClr val="dk2"/>
                </a:solidFill>
              </a:defRPr>
            </a:lvl7pPr>
            <a:lvl8pPr algn="ctr">
              <a:spcBef>
                <a:spcPts val="0"/>
              </a:spcBef>
              <a:buClr>
                <a:schemeClr val="dk2"/>
              </a:buClr>
              <a:buSzPct val="100000"/>
              <a:buNone/>
              <a:defRPr sz="3000">
                <a:solidFill>
                  <a:schemeClr val="dk2"/>
                </a:solidFill>
              </a:defRPr>
            </a:lvl8pPr>
            <a:lvl9pPr algn="ctr">
              <a:spcBef>
                <a:spcPts val="0"/>
              </a:spcBef>
              <a:buClr>
                <a:schemeClr val="dk2"/>
              </a:buClr>
              <a:buSzPct val="100000"/>
              <a:buNone/>
              <a:defRPr sz="3000">
                <a:solidFill>
                  <a:schemeClr val="dk2"/>
                </a:solidFill>
              </a:defRPr>
            </a:lvl9pPr>
          </a:lstStyle>
          <a:p/>
        </p:txBody>
      </p:sp>
      <p:sp>
        <p:nvSpPr>
          <p:cNvPr id="11" name="Shape 11"/>
          <p:cNvSpPr txBox="1"/>
          <p:nvPr>
            <p:ph idx="12" type="sldNum"/>
          </p:nvPr>
        </p:nvSpPr>
        <p:spPr>
          <a:xfrm>
            <a:off y="6333134" x="8556791"/>
            <a:ext cy="524699" cx="548699"/>
          </a:xfrm>
          <a:prstGeom prst="rect">
            <a:avLst/>
          </a:prstGeom>
        </p:spPr>
        <p:txBody>
          <a:bodyPr bIns="91425" rIns="91425" lIns="91425" tIns="91425" anchor="ctr" anchorCtr="0">
            <a:noAutofit/>
          </a:bodyPr>
          <a:lstStyle>
            <a:lvl1pPr>
              <a:spcBef>
                <a:spcPts val="0"/>
              </a:spcBef>
              <a:buNone/>
              <a:defRPr/>
            </a:lvl1pPr>
          </a:lstStyle>
          <a:p>
            <a:pPr>
              <a:spcBef>
                <a:spcPts val="0"/>
              </a:spcBef>
              <a:buNone/>
            </a:pPr>
            <a:fld id="{00000000-1234-1234-1234-123412341234}" type="slidenum">
              <a:rPr lang="en-GB"/>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1_Agenda">
    <p:spTree>
      <p:nvGrpSpPr>
        <p:cNvPr id="48" name="Shape 48"/>
        <p:cNvGrpSpPr/>
        <p:nvPr/>
      </p:nvGrpSpPr>
      <p:grpSpPr>
        <a:xfrm>
          <a:off y="0" x="0"/>
          <a:ext cy="0" cx="0"/>
          <a:chOff y="0" x="0"/>
          <a:chExt cy="0" cx="0"/>
        </a:xfrm>
      </p:grpSpPr>
      <p:pic>
        <p:nvPicPr>
          <p:cNvPr id="49" name="Shape 49"/>
          <p:cNvPicPr preferRelativeResize="0"/>
          <p:nvPr/>
        </p:nvPicPr>
        <p:blipFill rotWithShape="1">
          <a:blip r:embed="rId2">
            <a:alphaModFix/>
          </a:blip>
          <a:srcRect t="0" b="0" r="19887" l="19229"/>
          <a:stretch/>
        </p:blipFill>
        <p:spPr>
          <a:xfrm>
            <a:off y="-2539" x="0"/>
            <a:ext cy="6869049" cx="9144000"/>
          </a:xfrm>
          <a:prstGeom prst="rect">
            <a:avLst/>
          </a:prstGeom>
          <a:noFill/>
          <a:ln>
            <a:noFill/>
          </a:ln>
        </p:spPr>
      </p:pic>
      <p:sp>
        <p:nvSpPr>
          <p:cNvPr id="50" name="Shape 50"/>
          <p:cNvSpPr txBox="1"/>
          <p:nvPr>
            <p:ph idx="1" type="body"/>
          </p:nvPr>
        </p:nvSpPr>
        <p:spPr>
          <a:xfrm>
            <a:off y="2377590" x="569912"/>
            <a:ext cy="1728787" cx="6256336"/>
          </a:xfrm>
          <a:prstGeom prst="rect">
            <a:avLst/>
          </a:prstGeom>
          <a:noFill/>
          <a:ln>
            <a:noFill/>
          </a:ln>
        </p:spPr>
        <p:txBody>
          <a:bodyPr bIns="91425" rIns="91425" lIns="91425" tIns="91425" anchor="t" anchorCtr="0"/>
          <a:lstStyle>
            <a:lvl1pPr rtl="0" indent="0" marL="0">
              <a:spcBef>
                <a:spcPts val="0"/>
              </a:spcBef>
              <a:buClr>
                <a:schemeClr val="lt1"/>
              </a:buClr>
              <a:buFont typeface="Source Sans Pro"/>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pic>
        <p:nvPicPr>
          <p:cNvPr id="51" name="Shape 51"/>
          <p:cNvPicPr preferRelativeResize="0"/>
          <p:nvPr/>
        </p:nvPicPr>
        <p:blipFill rotWithShape="1">
          <a:blip r:embed="rId3">
            <a:alphaModFix/>
          </a:blip>
          <a:srcRect t="0" b="0" r="0" l="0"/>
          <a:stretch/>
        </p:blipFill>
        <p:spPr>
          <a:xfrm>
            <a:off y="7687" x="8475045"/>
            <a:ext cy="670088" cx="624987"/>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2_Custom Layout">
    <p:spTree>
      <p:nvGrpSpPr>
        <p:cNvPr id="52" name="Shape 52"/>
        <p:cNvGrpSpPr/>
        <p:nvPr/>
      </p:nvGrpSpPr>
      <p:grpSpPr>
        <a:xfrm>
          <a:off y="0" x="0"/>
          <a:ext cy="0" cx="0"/>
          <a:chOff y="0" x="0"/>
          <a:chExt cy="0" cx="0"/>
        </a:xfrm>
      </p:grpSpPr>
      <p:pic>
        <p:nvPicPr>
          <p:cNvPr id="53" name="Shape 53"/>
          <p:cNvPicPr preferRelativeResize="0"/>
          <p:nvPr/>
        </p:nvPicPr>
        <p:blipFill rotWithShape="1">
          <a:blip r:embed="rId2">
            <a:alphaModFix/>
          </a:blip>
          <a:srcRect t="0" b="0" r="19518" l="19206"/>
          <a:stretch/>
        </p:blipFill>
        <p:spPr>
          <a:xfrm>
            <a:off y="0" x="0"/>
            <a:ext cy="6876852" cx="9155980"/>
          </a:xfrm>
          <a:prstGeom prst="rect">
            <a:avLst/>
          </a:prstGeom>
          <a:noFill/>
          <a:ln>
            <a:noFill/>
          </a:ln>
        </p:spPr>
      </p:pic>
      <p:sp>
        <p:nvSpPr>
          <p:cNvPr id="54" name="Shape 54"/>
          <p:cNvSpPr txBox="1"/>
          <p:nvPr>
            <p:ph idx="1" type="body"/>
          </p:nvPr>
        </p:nvSpPr>
        <p:spPr>
          <a:xfrm>
            <a:off y="2377590" x="569912"/>
            <a:ext cy="1728787" cx="6256336"/>
          </a:xfrm>
          <a:prstGeom prst="rect">
            <a:avLst/>
          </a:prstGeom>
          <a:noFill/>
          <a:ln>
            <a:noFill/>
          </a:ln>
        </p:spPr>
        <p:txBody>
          <a:bodyPr bIns="91425" rIns="91425" lIns="91425" tIns="91425" anchor="t" anchorCtr="0"/>
          <a:lstStyle>
            <a:lvl1pPr rtl="0" indent="0" marL="0">
              <a:spcBef>
                <a:spcPts val="0"/>
              </a:spcBef>
              <a:buClr>
                <a:schemeClr val="lt1"/>
              </a:buClr>
              <a:buFont typeface="Source Sans Pro"/>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pic>
        <p:nvPicPr>
          <p:cNvPr id="55" name="Shape 55"/>
          <p:cNvPicPr preferRelativeResize="0"/>
          <p:nvPr/>
        </p:nvPicPr>
        <p:blipFill rotWithShape="1">
          <a:blip r:embed="rId3">
            <a:alphaModFix/>
          </a:blip>
          <a:srcRect t="0" b="0" r="0" l="0"/>
          <a:stretch/>
        </p:blipFill>
        <p:spPr>
          <a:xfrm>
            <a:off y="7687" x="8475045"/>
            <a:ext cy="670088" cx="62498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2" name="Shape 12"/>
        <p:cNvGrpSpPr/>
        <p:nvPr/>
      </p:nvGrpSpPr>
      <p:grpSpPr>
        <a:xfrm>
          <a:off y="0" x="0"/>
          <a:ext cy="0" cx="0"/>
          <a:chOff y="0" x="0"/>
          <a:chExt cy="0" cx="0"/>
        </a:xfrm>
      </p:grpSpPr>
      <p:sp>
        <p:nvSpPr>
          <p:cNvPr id="13" name="Shape 13"/>
          <p:cNvSpPr txBox="1"/>
          <p:nvPr>
            <p:ph type="title"/>
          </p:nvPr>
        </p:nvSpPr>
        <p:spPr>
          <a:xfrm>
            <a:off y="274637" x="457200"/>
            <a:ext cy="1143000"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4" name="Shape 14"/>
          <p:cNvSpPr txBox="1"/>
          <p:nvPr>
            <p:ph idx="1" type="body"/>
          </p:nvPr>
        </p:nvSpPr>
        <p:spPr>
          <a:xfrm>
            <a:off y="1600200" x="457200"/>
            <a:ext cy="4967700" cx="8229600"/>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5" name="Shape 15"/>
          <p:cNvSpPr txBox="1"/>
          <p:nvPr>
            <p:ph idx="12" type="sldNum"/>
          </p:nvPr>
        </p:nvSpPr>
        <p:spPr>
          <a:xfrm>
            <a:off y="6333134" x="8556791"/>
            <a:ext cy="524699" cx="548699"/>
          </a:xfrm>
          <a:prstGeom prst="rect">
            <a:avLst/>
          </a:prstGeom>
        </p:spPr>
        <p:txBody>
          <a:bodyPr bIns="91425" rIns="91425" lIns="91425" tIns="91425" anchor="ctr" anchorCtr="0">
            <a:noAutofit/>
          </a:bodyPr>
          <a:lstStyle>
            <a:lvl1pPr>
              <a:spcBef>
                <a:spcPts val="0"/>
              </a:spcBef>
              <a:buNone/>
              <a:defRPr/>
            </a:lvl1pPr>
          </a:lstStyle>
          <a:p>
            <a:pPr>
              <a:spcBef>
                <a:spcPts val="0"/>
              </a:spcBef>
              <a:buNone/>
            </a:pPr>
            <a:fld id="{00000000-1234-1234-1234-123412341234}" type="slidenum">
              <a:rPr lang="en-GB"/>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16" name="Shape 16"/>
        <p:cNvGrpSpPr/>
        <p:nvPr/>
      </p:nvGrpSpPr>
      <p:grpSpPr>
        <a:xfrm>
          <a:off y="0" x="0"/>
          <a:ext cy="0" cx="0"/>
          <a:chOff y="0" x="0"/>
          <a:chExt cy="0" cx="0"/>
        </a:xfrm>
      </p:grpSpPr>
      <p:sp>
        <p:nvSpPr>
          <p:cNvPr id="17" name="Shape 17"/>
          <p:cNvSpPr txBox="1"/>
          <p:nvPr>
            <p:ph type="title"/>
          </p:nvPr>
        </p:nvSpPr>
        <p:spPr>
          <a:xfrm>
            <a:off y="274637" x="457200"/>
            <a:ext cy="1143000"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8" name="Shape 18"/>
          <p:cNvSpPr txBox="1"/>
          <p:nvPr>
            <p:ph idx="1" type="body"/>
          </p:nvPr>
        </p:nvSpPr>
        <p:spPr>
          <a:xfrm>
            <a:off y="1600200" x="457200"/>
            <a:ext cy="4967700" cx="3994500"/>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9" name="Shape 19"/>
          <p:cNvSpPr txBox="1"/>
          <p:nvPr>
            <p:ph idx="2" type="body"/>
          </p:nvPr>
        </p:nvSpPr>
        <p:spPr>
          <a:xfrm>
            <a:off y="1600200" x="4692273"/>
            <a:ext cy="4967700" cx="3994500"/>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0" name="Shape 20"/>
          <p:cNvSpPr txBox="1"/>
          <p:nvPr>
            <p:ph idx="12" type="sldNum"/>
          </p:nvPr>
        </p:nvSpPr>
        <p:spPr>
          <a:xfrm>
            <a:off y="6333134" x="8556791"/>
            <a:ext cy="524699" cx="548699"/>
          </a:xfrm>
          <a:prstGeom prst="rect">
            <a:avLst/>
          </a:prstGeom>
        </p:spPr>
        <p:txBody>
          <a:bodyPr bIns="91425" rIns="91425" lIns="91425" tIns="91425" anchor="ctr" anchorCtr="0">
            <a:noAutofit/>
          </a:bodyPr>
          <a:lstStyle>
            <a:lvl1pPr>
              <a:spcBef>
                <a:spcPts val="0"/>
              </a:spcBef>
              <a:buNone/>
              <a:defRPr/>
            </a:lvl1pPr>
          </a:lstStyle>
          <a:p>
            <a:pPr>
              <a:spcBef>
                <a:spcPts val="0"/>
              </a:spcBef>
              <a:buNone/>
            </a:pPr>
            <a:fld id="{00000000-1234-1234-1234-123412341234}" type="slidenum">
              <a:rPr lang="en-GB"/>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1" name="Shape 21"/>
        <p:cNvGrpSpPr/>
        <p:nvPr/>
      </p:nvGrpSpPr>
      <p:grpSpPr>
        <a:xfrm>
          <a:off y="0" x="0"/>
          <a:ext cy="0" cx="0"/>
          <a:chOff y="0" x="0"/>
          <a:chExt cy="0" cx="0"/>
        </a:xfrm>
      </p:grpSpPr>
      <p:sp>
        <p:nvSpPr>
          <p:cNvPr id="22" name="Shape 22"/>
          <p:cNvSpPr txBox="1"/>
          <p:nvPr>
            <p:ph type="title"/>
          </p:nvPr>
        </p:nvSpPr>
        <p:spPr>
          <a:xfrm>
            <a:off y="274637" x="457200"/>
            <a:ext cy="1143000"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3" name="Shape 23"/>
          <p:cNvSpPr txBox="1"/>
          <p:nvPr>
            <p:ph idx="12" type="sldNum"/>
          </p:nvPr>
        </p:nvSpPr>
        <p:spPr>
          <a:xfrm>
            <a:off y="6333134" x="8556791"/>
            <a:ext cy="524699" cx="548699"/>
          </a:xfrm>
          <a:prstGeom prst="rect">
            <a:avLst/>
          </a:prstGeom>
        </p:spPr>
        <p:txBody>
          <a:bodyPr bIns="91425" rIns="91425" lIns="91425" tIns="91425" anchor="ctr" anchorCtr="0">
            <a:noAutofit/>
          </a:bodyPr>
          <a:lstStyle>
            <a:lvl1pPr>
              <a:spcBef>
                <a:spcPts val="0"/>
              </a:spcBef>
              <a:buNone/>
              <a:defRPr/>
            </a:lvl1pPr>
          </a:lstStyle>
          <a:p>
            <a:pPr>
              <a:spcBef>
                <a:spcPts val="0"/>
              </a:spcBef>
              <a:buNone/>
            </a:pPr>
            <a:fld id="{00000000-1234-1234-1234-123412341234}" type="slidenum">
              <a:rPr lang="en-GB"/>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24" name="Shape 24"/>
        <p:cNvGrpSpPr/>
        <p:nvPr/>
      </p:nvGrpSpPr>
      <p:grpSpPr>
        <a:xfrm>
          <a:off y="0" x="0"/>
          <a:ext cy="0" cx="0"/>
          <a:chOff y="0" x="0"/>
          <a:chExt cy="0" cx="0"/>
        </a:xfrm>
      </p:grpSpPr>
      <p:sp>
        <p:nvSpPr>
          <p:cNvPr id="25" name="Shape 25"/>
          <p:cNvSpPr txBox="1"/>
          <p:nvPr>
            <p:ph idx="1" type="body"/>
          </p:nvPr>
        </p:nvSpPr>
        <p:spPr>
          <a:xfrm>
            <a:off y="5875078" x="457200"/>
            <a:ext cy="692700" cx="8229600"/>
          </a:xfrm>
          <a:prstGeom prst="rect">
            <a:avLst/>
          </a:prstGeom>
        </p:spPr>
        <p:txBody>
          <a:bodyPr bIns="91425" rIns="91425" lIns="91425" tIns="91425" anchor="t" anchorCtr="0"/>
          <a:lstStyle>
            <a:lvl1pPr algn="ctr">
              <a:spcBef>
                <a:spcPts val="360"/>
              </a:spcBef>
              <a:buSzPct val="100000"/>
              <a:buNone/>
              <a:defRPr sz="1800"/>
            </a:lvl1pPr>
          </a:lstStyle>
          <a:p/>
        </p:txBody>
      </p:sp>
      <p:sp>
        <p:nvSpPr>
          <p:cNvPr id="26" name="Shape 26"/>
          <p:cNvSpPr txBox="1"/>
          <p:nvPr>
            <p:ph idx="12" type="sldNum"/>
          </p:nvPr>
        </p:nvSpPr>
        <p:spPr>
          <a:xfrm>
            <a:off y="6333134" x="8556791"/>
            <a:ext cy="524699" cx="548699"/>
          </a:xfrm>
          <a:prstGeom prst="rect">
            <a:avLst/>
          </a:prstGeom>
        </p:spPr>
        <p:txBody>
          <a:bodyPr bIns="91425" rIns="91425" lIns="91425" tIns="91425" anchor="ctr" anchorCtr="0">
            <a:noAutofit/>
          </a:bodyPr>
          <a:lstStyle>
            <a:lvl1pPr>
              <a:spcBef>
                <a:spcPts val="0"/>
              </a:spcBef>
              <a:buNone/>
              <a:defRPr/>
            </a:lvl1pPr>
          </a:lstStyle>
          <a:p>
            <a:pPr>
              <a:spcBef>
                <a:spcPts val="0"/>
              </a:spcBef>
              <a:buNone/>
            </a:pPr>
            <a:fld id="{00000000-1234-1234-1234-123412341234}" type="slidenum">
              <a:rPr lang="en-GB"/>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7" name="Shape 27"/>
        <p:cNvGrpSpPr/>
        <p:nvPr/>
      </p:nvGrpSpPr>
      <p:grpSpPr>
        <a:xfrm>
          <a:off y="0" x="0"/>
          <a:ext cy="0" cx="0"/>
          <a:chOff y="0" x="0"/>
          <a:chExt cy="0" cx="0"/>
        </a:xfrm>
      </p:grpSpPr>
      <p:sp>
        <p:nvSpPr>
          <p:cNvPr id="28" name="Shape 28"/>
          <p:cNvSpPr txBox="1"/>
          <p:nvPr>
            <p:ph idx="12" type="sldNum"/>
          </p:nvPr>
        </p:nvSpPr>
        <p:spPr>
          <a:xfrm>
            <a:off y="6333134" x="8556791"/>
            <a:ext cy="524699" cx="548699"/>
          </a:xfrm>
          <a:prstGeom prst="rect">
            <a:avLst/>
          </a:prstGeom>
        </p:spPr>
        <p:txBody>
          <a:bodyPr bIns="91425" rIns="91425" lIns="91425" tIns="91425" anchor="ctr" anchorCtr="0">
            <a:noAutofit/>
          </a:bodyPr>
          <a:lstStyle>
            <a:lvl1pPr>
              <a:spcBef>
                <a:spcPts val="0"/>
              </a:spcBef>
              <a:buNone/>
              <a:defRPr/>
            </a:lvl1pPr>
          </a:lstStyle>
          <a:p>
            <a:pPr>
              <a:spcBef>
                <a:spcPts val="0"/>
              </a:spcBef>
              <a:buNone/>
            </a:pPr>
            <a:fld id="{00000000-1234-1234-1234-123412341234}" type="slidenum">
              <a:rPr lang="en-GB"/>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Slide">
    <p:spTree>
      <p:nvGrpSpPr>
        <p:cNvPr id="29" name="Shape 29"/>
        <p:cNvGrpSpPr/>
        <p:nvPr/>
      </p:nvGrpSpPr>
      <p:grpSpPr>
        <a:xfrm>
          <a:off y="0" x="0"/>
          <a:ext cy="0" cx="0"/>
          <a:chOff y="0" x="0"/>
          <a:chExt cy="0" cx="0"/>
        </a:xfrm>
      </p:grpSpPr>
      <p:grpSp>
        <p:nvGrpSpPr>
          <p:cNvPr id="30" name="Shape 30"/>
          <p:cNvGrpSpPr/>
          <p:nvPr/>
        </p:nvGrpSpPr>
        <p:grpSpPr>
          <a:xfrm>
            <a:off y="-67733" x="0"/>
            <a:ext cy="6954087" cx="9309518"/>
            <a:chOff y="-67733" x="0"/>
            <a:chExt cy="6954087" cx="9309518"/>
          </a:xfrm>
        </p:grpSpPr>
        <p:pic>
          <p:nvPicPr>
            <p:cNvPr id="31" name="Shape 31"/>
            <p:cNvPicPr preferRelativeResize="0"/>
            <p:nvPr/>
          </p:nvPicPr>
          <p:blipFill rotWithShape="1">
            <a:blip r:embed="rId2">
              <a:alphaModFix/>
            </a:blip>
            <a:srcRect t="0" b="0" r="0" l="0"/>
            <a:stretch/>
          </p:blipFill>
          <p:spPr>
            <a:xfrm>
              <a:off y="246472" x="0"/>
              <a:ext cy="6368988" cx="9309518"/>
            </a:xfrm>
            <a:prstGeom prst="rect">
              <a:avLst/>
            </a:prstGeom>
            <a:noFill/>
            <a:ln>
              <a:noFill/>
            </a:ln>
          </p:spPr>
        </p:pic>
        <p:sp>
          <p:nvSpPr>
            <p:cNvPr id="32" name="Shape 32"/>
            <p:cNvSpPr/>
            <p:nvPr/>
          </p:nvSpPr>
          <p:spPr>
            <a:xfrm>
              <a:off y="-67733" x="0"/>
              <a:ext cy="351827" cx="9309518"/>
            </a:xfrm>
            <a:prstGeom prst="rect">
              <a:avLst/>
            </a:prstGeom>
            <a:solidFill>
              <a:srgbClr val="06243B"/>
            </a:solid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000000"/>
                </a:buClr>
                <a:buFont typeface="Arial"/>
                <a:buNone/>
              </a:pPr>
              <a:r>
                <a:t/>
              </a:r>
              <a:endParaRPr strike="noStrike" u="none" b="0" cap="none" baseline="0" sz="1800" i="0">
                <a:solidFill>
                  <a:schemeClr val="lt1"/>
                </a:solidFill>
                <a:latin typeface="Calibri"/>
                <a:ea typeface="Calibri"/>
                <a:cs typeface="Calibri"/>
                <a:sym typeface="Calibri"/>
              </a:endParaRPr>
            </a:p>
          </p:txBody>
        </p:sp>
        <p:sp>
          <p:nvSpPr>
            <p:cNvPr id="33" name="Shape 33"/>
            <p:cNvSpPr/>
            <p:nvPr/>
          </p:nvSpPr>
          <p:spPr>
            <a:xfrm>
              <a:off y="6602260" x="0"/>
              <a:ext cy="284093" cx="9309518"/>
            </a:xfrm>
            <a:prstGeom prst="rect">
              <a:avLst/>
            </a:prstGeom>
            <a:solidFill>
              <a:srgbClr val="06243B"/>
            </a:solid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000000"/>
                </a:buClr>
                <a:buFont typeface="Arial"/>
                <a:buNone/>
              </a:pPr>
              <a:r>
                <a:t/>
              </a:r>
              <a:endParaRPr strike="noStrike" u="none" b="0" cap="none" baseline="0" sz="1800" i="0">
                <a:solidFill>
                  <a:schemeClr val="lt1"/>
                </a:solidFill>
                <a:latin typeface="Calibri"/>
                <a:ea typeface="Calibri"/>
                <a:cs typeface="Calibri"/>
                <a:sym typeface="Calibri"/>
              </a:endParaRPr>
            </a:p>
          </p:txBody>
        </p:sp>
      </p:grpSp>
      <p:sp>
        <p:nvSpPr>
          <p:cNvPr id="34" name="Shape 34"/>
          <p:cNvSpPr/>
          <p:nvPr/>
        </p:nvSpPr>
        <p:spPr>
          <a:xfrm>
            <a:off y="4130514" x="0"/>
            <a:ext cy="1898497" cx="9309518"/>
          </a:xfrm>
          <a:prstGeom prst="rect">
            <a:avLst/>
          </a:prstGeom>
          <a:solidFill>
            <a:srgbClr val="1768B1">
              <a:alpha val="83529"/>
            </a:srgbClr>
          </a:solid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000000"/>
              </a:buClr>
              <a:buFont typeface="Arial"/>
              <a:buNone/>
            </a:pPr>
            <a:r>
              <a:t/>
            </a:r>
            <a:endParaRPr strike="noStrike" u="none" b="0" cap="none" baseline="0" sz="1800" i="0">
              <a:solidFill>
                <a:schemeClr val="lt1"/>
              </a:solidFill>
              <a:latin typeface="Calibri"/>
              <a:ea typeface="Calibri"/>
              <a:cs typeface="Calibri"/>
              <a:sym typeface="Calibri"/>
            </a:endParaRPr>
          </a:p>
        </p:txBody>
      </p:sp>
      <p:sp>
        <p:nvSpPr>
          <p:cNvPr id="35" name="Shape 35"/>
          <p:cNvSpPr/>
          <p:nvPr/>
        </p:nvSpPr>
        <p:spPr>
          <a:xfrm>
            <a:off y="4130514" x="0"/>
            <a:ext cy="1898497" cx="1697788"/>
          </a:xfrm>
          <a:prstGeom prst="rect">
            <a:avLst/>
          </a:prstGeom>
          <a:solidFill>
            <a:schemeClr val="accent4"/>
          </a:solid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000000"/>
              </a:buClr>
              <a:buFont typeface="Arial"/>
              <a:buNone/>
            </a:pPr>
            <a:r>
              <a:t/>
            </a:r>
            <a:endParaRPr strike="noStrike" u="none" b="0" cap="none" baseline="0" sz="1800" i="0">
              <a:solidFill>
                <a:schemeClr val="lt1"/>
              </a:solidFill>
              <a:latin typeface="Calibri"/>
              <a:ea typeface="Calibri"/>
              <a:cs typeface="Calibri"/>
              <a:sym typeface="Calibri"/>
            </a:endParaRPr>
          </a:p>
        </p:txBody>
      </p:sp>
      <p:pic>
        <p:nvPicPr>
          <p:cNvPr id="36" name="Shape 36"/>
          <p:cNvPicPr preferRelativeResize="0"/>
          <p:nvPr/>
        </p:nvPicPr>
        <p:blipFill rotWithShape="1">
          <a:blip r:embed="rId3">
            <a:alphaModFix/>
          </a:blip>
          <a:srcRect t="0" b="0" r="0" l="0"/>
          <a:stretch/>
        </p:blipFill>
        <p:spPr>
          <a:xfrm>
            <a:off y="4566371" x="235564"/>
            <a:ext cy="972828" cx="1253416"/>
          </a:xfrm>
          <a:prstGeom prst="rect">
            <a:avLst/>
          </a:prstGeom>
          <a:noFill/>
          <a:ln>
            <a:noFill/>
          </a:ln>
        </p:spPr>
      </p:pic>
      <p:sp>
        <p:nvSpPr>
          <p:cNvPr id="37" name="Shape 37"/>
          <p:cNvSpPr/>
          <p:nvPr/>
        </p:nvSpPr>
        <p:spPr>
          <a:xfrm rot="10800000" flipH="1">
            <a:off y="4130512" x="0"/>
            <a:ext cy="116252" cx="9309519"/>
          </a:xfrm>
          <a:prstGeom prst="rect">
            <a:avLst/>
          </a:prstGeom>
          <a:solidFill>
            <a:srgbClr val="0C1F24">
              <a:alpha val="35294"/>
            </a:srgbClr>
          </a:solid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000000"/>
              </a:buClr>
              <a:buFont typeface="Arial"/>
              <a:buNone/>
            </a:pPr>
            <a:r>
              <a:t/>
            </a:r>
            <a:endParaRPr strike="noStrike" u="none" b="0" cap="none" baseline="0" sz="1800" i="0">
              <a:solidFill>
                <a:schemeClr val="lt1"/>
              </a:solidFill>
              <a:latin typeface="Calibri"/>
              <a:ea typeface="Calibri"/>
              <a:cs typeface="Calibri"/>
              <a:sym typeface="Calibri"/>
            </a:endParaRPr>
          </a:p>
        </p:txBody>
      </p:sp>
      <p:pic>
        <p:nvPicPr>
          <p:cNvPr id="38" name="Shape 38"/>
          <p:cNvPicPr preferRelativeResize="0"/>
          <p:nvPr/>
        </p:nvPicPr>
        <p:blipFill rotWithShape="1">
          <a:blip r:embed="rId4">
            <a:alphaModFix/>
          </a:blip>
          <a:srcRect t="0" b="0" r="0" l="0"/>
          <a:stretch/>
        </p:blipFill>
        <p:spPr>
          <a:xfrm>
            <a:off y="12700" x="8478889"/>
            <a:ext cy="822488" cx="767129"/>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Header">
    <p:spTree>
      <p:nvGrpSpPr>
        <p:cNvPr id="39" name="Shape 39"/>
        <p:cNvGrpSpPr/>
        <p:nvPr/>
      </p:nvGrpSpPr>
      <p:grpSpPr>
        <a:xfrm>
          <a:off y="0" x="0"/>
          <a:ext cy="0" cx="0"/>
          <a:chOff y="0" x="0"/>
          <a:chExt cy="0" cx="0"/>
        </a:xfrm>
      </p:grpSpPr>
      <p:sp>
        <p:nvSpPr>
          <p:cNvPr id="40" name="Shape 40"/>
          <p:cNvSpPr txBox="1"/>
          <p:nvPr>
            <p:ph type="title"/>
          </p:nvPr>
        </p:nvSpPr>
        <p:spPr>
          <a:xfrm>
            <a:off y="-7476" x="0"/>
            <a:ext cy="710654" cx="9144000"/>
          </a:xfrm>
          <a:prstGeom prst="rect">
            <a:avLst/>
          </a:prstGeom>
          <a:solidFill>
            <a:srgbClr val="1768B1"/>
          </a:solidFill>
          <a:ln>
            <a:noFill/>
          </a:ln>
        </p:spPr>
        <p:txBody>
          <a:bodyPr bIns="91425" rIns="91425" lIns="91425" tIns="91425" anchor="t" anchorCtr="0"/>
          <a:lstStyle>
            <a:lvl1pPr algn="l" rtl="0" marL="292100">
              <a:lnSpc>
                <a:spcPct val="124375"/>
              </a:lnSpc>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pic>
        <p:nvPicPr>
          <p:cNvPr id="41" name="Shape 41"/>
          <p:cNvPicPr preferRelativeResize="0"/>
          <p:nvPr/>
        </p:nvPicPr>
        <p:blipFill rotWithShape="1">
          <a:blip r:embed="rId2">
            <a:alphaModFix/>
          </a:blip>
          <a:srcRect t="0" b="0" r="0" l="0"/>
          <a:stretch/>
        </p:blipFill>
        <p:spPr>
          <a:xfrm>
            <a:off y="6318496" x="0"/>
            <a:ext cy="547644" cx="9152141"/>
          </a:xfrm>
          <a:prstGeom prst="rect">
            <a:avLst/>
          </a:prstGeom>
          <a:noFill/>
          <a:ln>
            <a:noFill/>
          </a:ln>
        </p:spPr>
      </p:pic>
      <p:sp>
        <p:nvSpPr>
          <p:cNvPr id="42" name="Shape 42"/>
          <p:cNvSpPr txBox="1"/>
          <p:nvPr/>
        </p:nvSpPr>
        <p:spPr>
          <a:xfrm>
            <a:off y="6414964" x="6826732"/>
            <a:ext cy="365125" cx="2133598"/>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rgbClr val="FFFFFF"/>
              </a:buClr>
              <a:buSzPct val="25000"/>
              <a:buFont typeface="Source Sans Pro"/>
              <a:buNone/>
            </a:pPr>
            <a:r>
              <a:rPr strike="noStrike" u="none" b="0" cap="none" baseline="0" sz="1400" lang="en-GB" i="0">
                <a:solidFill>
                  <a:srgbClr val="FFFFFF"/>
                </a:solidFill>
                <a:latin typeface="Source Sans Pro"/>
                <a:ea typeface="Source Sans Pro"/>
                <a:cs typeface="Source Sans Pro"/>
                <a:sym typeface="Source Sans Pro"/>
              </a:rPr>
              <a:t>   |   </a:t>
            </a:r>
            <a:fld id="{00000000-1234-1234-1234-123412341234}" type="slidenum">
              <a:rPr strike="noStrike" u="none" b="0" cap="none" baseline="0" sz="1400" lang="en-GB" i="0">
                <a:solidFill>
                  <a:srgbClr val="FFFFFF"/>
                </a:solidFill>
                <a:latin typeface="Source Sans Pro"/>
                <a:ea typeface="Source Sans Pro"/>
                <a:cs typeface="Source Sans Pro"/>
                <a:sym typeface="Source Sans Pro"/>
              </a:rPr>
              <a:t>‹#›</a:t>
            </a:fld>
          </a:p>
        </p:txBody>
      </p:sp>
      <p:pic>
        <p:nvPicPr>
          <p:cNvPr id="43" name="Shape 43"/>
          <p:cNvPicPr preferRelativeResize="0"/>
          <p:nvPr/>
        </p:nvPicPr>
        <p:blipFill rotWithShape="1">
          <a:blip r:embed="rId3">
            <a:alphaModFix/>
          </a:blip>
          <a:srcRect t="0" b="0" r="0" l="0"/>
          <a:stretch/>
        </p:blipFill>
        <p:spPr>
          <a:xfrm>
            <a:off y="7687" x="8475045"/>
            <a:ext cy="670088" cx="624987"/>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Agenda">
    <p:spTree>
      <p:nvGrpSpPr>
        <p:cNvPr id="44" name="Shape 44"/>
        <p:cNvGrpSpPr/>
        <p:nvPr/>
      </p:nvGrpSpPr>
      <p:grpSpPr>
        <a:xfrm>
          <a:off y="0" x="0"/>
          <a:ext cy="0" cx="0"/>
          <a:chOff y="0" x="0"/>
          <a:chExt cy="0" cx="0"/>
        </a:xfrm>
      </p:grpSpPr>
      <p:pic>
        <p:nvPicPr>
          <p:cNvPr id="45" name="Shape 45"/>
          <p:cNvPicPr preferRelativeResize="0"/>
          <p:nvPr/>
        </p:nvPicPr>
        <p:blipFill rotWithShape="1">
          <a:blip r:embed="rId2">
            <a:alphaModFix/>
          </a:blip>
          <a:srcRect t="0" b="0" r="3872" l="5219"/>
          <a:stretch/>
        </p:blipFill>
        <p:spPr>
          <a:xfrm>
            <a:off y="-8390" x="-60959"/>
            <a:ext cy="6881325" cx="9296399"/>
          </a:xfrm>
          <a:prstGeom prst="rect">
            <a:avLst/>
          </a:prstGeom>
          <a:noFill/>
          <a:ln>
            <a:noFill/>
          </a:ln>
        </p:spPr>
      </p:pic>
      <p:sp>
        <p:nvSpPr>
          <p:cNvPr id="46" name="Shape 46"/>
          <p:cNvSpPr txBox="1"/>
          <p:nvPr>
            <p:ph idx="1" type="body"/>
          </p:nvPr>
        </p:nvSpPr>
        <p:spPr>
          <a:xfrm>
            <a:off y="2377590" x="569912"/>
            <a:ext cy="1728787" cx="6256336"/>
          </a:xfrm>
          <a:prstGeom prst="rect">
            <a:avLst/>
          </a:prstGeom>
          <a:noFill/>
          <a:ln>
            <a:noFill/>
          </a:ln>
        </p:spPr>
        <p:txBody>
          <a:bodyPr bIns="91425" rIns="91425" lIns="91425" tIns="91425" anchor="t" anchorCtr="0"/>
          <a:lstStyle>
            <a:lvl1pPr rtl="0" indent="0" marL="0">
              <a:spcBef>
                <a:spcPts val="0"/>
              </a:spcBef>
              <a:buClr>
                <a:schemeClr val="lt1"/>
              </a:buClr>
              <a:buFont typeface="Source Sans Pro"/>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pic>
        <p:nvPicPr>
          <p:cNvPr id="47" name="Shape 47"/>
          <p:cNvPicPr preferRelativeResize="0"/>
          <p:nvPr/>
        </p:nvPicPr>
        <p:blipFill rotWithShape="1">
          <a:blip r:embed="rId3">
            <a:alphaModFix/>
          </a:blip>
          <a:srcRect t="0" b="0" r="0" l="0"/>
          <a:stretch/>
        </p:blipFill>
        <p:spPr>
          <a:xfrm>
            <a:off y="7687" x="8475045"/>
            <a:ext cy="670088" cx="624987"/>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Target="../theme/theme3.xml" Type="http://schemas.openxmlformats.org/officeDocument/2006/relationships/theme" Id="rId12"/><Relationship Target="../slideLayouts/slideLayout2.xml" Type="http://schemas.openxmlformats.org/officeDocument/2006/relationships/slideLayout" Id="rId2"/><Relationship Target="../slideLayouts/slideLayout1.xml" Type="http://schemas.openxmlformats.org/officeDocument/2006/relationships/slideLayout" Id="rId1"/><Relationship Target="../slideLayouts/slideLayout10.xml" Type="http://schemas.openxmlformats.org/officeDocument/2006/relationships/slideLayout" Id="rId10"/><Relationship Target="../slideLayouts/slideLayout4.xml" Type="http://schemas.openxmlformats.org/officeDocument/2006/relationships/slideLayout" Id="rId4"/><Relationship Target="../slideLayouts/slideLayout11.xml" Type="http://schemas.openxmlformats.org/officeDocument/2006/relationships/slideLayout" Id="rId11"/><Relationship Target="../slideLayouts/slideLayout3.xml" Type="http://schemas.openxmlformats.org/officeDocument/2006/relationships/slideLayout" Id="rId3"/><Relationship Target="../slideLayouts/slideLayout9.xml" Type="http://schemas.openxmlformats.org/officeDocument/2006/relationships/slideLayout" Id="rId9"/><Relationship Target="../slideLayouts/slideLayout6.xml" Type="http://schemas.openxmlformats.org/officeDocument/2006/relationships/slideLayout" Id="rId6"/><Relationship Target="../slideLayouts/slideLayout5.xml" Type="http://schemas.openxmlformats.org/officeDocument/2006/relationships/slideLayout" Id="rId5"/><Relationship Target="../slideLayouts/slideLayout8.xml" Type="http://schemas.openxmlformats.org/officeDocument/2006/relationships/slideLayout" Id="rId8"/><Relationship Target="../slideLayouts/slideLayout7.xml" Type="http://schemas.openxmlformats.org/officeDocument/2006/relationships/slideLayout" Id="rId7"/></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y="0" x="0"/>
          <a:ext cy="0" cx="0"/>
          <a:chOff y="0" x="0"/>
          <a:chExt cy="0" cx="0"/>
        </a:xfrm>
      </p:grpSpPr>
      <p:sp>
        <p:nvSpPr>
          <p:cNvPr id="5" name="Shape 5"/>
          <p:cNvSpPr txBox="1"/>
          <p:nvPr>
            <p:ph type="title"/>
          </p:nvPr>
        </p:nvSpPr>
        <p:spPr>
          <a:xfrm>
            <a:off y="274637" x="457200"/>
            <a:ext cy="1143000" cx="8229600"/>
          </a:xfrm>
          <a:prstGeom prst="rect">
            <a:avLst/>
          </a:prstGeom>
          <a:noFill/>
          <a:ln>
            <a:noFill/>
          </a:ln>
        </p:spPr>
        <p:txBody>
          <a:bodyPr bIns="91425" rIns="91425" lIns="91425" tIns="91425" anchor="b" anchorCtr="0"/>
          <a:lstStyle>
            <a:lvl1pPr>
              <a:spcBef>
                <a:spcPts val="0"/>
              </a:spcBef>
              <a:buClr>
                <a:schemeClr val="dk1"/>
              </a:buClr>
              <a:buSzPct val="100000"/>
              <a:buNone/>
              <a:defRPr b="1" sz="3600">
                <a:solidFill>
                  <a:schemeClr val="dk1"/>
                </a:solidFill>
              </a:defRPr>
            </a:lvl1pPr>
            <a:lvl2pPr>
              <a:spcBef>
                <a:spcPts val="0"/>
              </a:spcBef>
              <a:buClr>
                <a:schemeClr val="dk1"/>
              </a:buClr>
              <a:buSzPct val="100000"/>
              <a:buNone/>
              <a:defRPr b="1" sz="3600">
                <a:solidFill>
                  <a:schemeClr val="dk1"/>
                </a:solidFill>
              </a:defRPr>
            </a:lvl2pPr>
            <a:lvl3pPr>
              <a:spcBef>
                <a:spcPts val="0"/>
              </a:spcBef>
              <a:buClr>
                <a:schemeClr val="dk1"/>
              </a:buClr>
              <a:buSzPct val="100000"/>
              <a:buNone/>
              <a:defRPr b="1" sz="3600">
                <a:solidFill>
                  <a:schemeClr val="dk1"/>
                </a:solidFill>
              </a:defRPr>
            </a:lvl3pPr>
            <a:lvl4pPr>
              <a:spcBef>
                <a:spcPts val="0"/>
              </a:spcBef>
              <a:buClr>
                <a:schemeClr val="dk1"/>
              </a:buClr>
              <a:buSzPct val="100000"/>
              <a:buNone/>
              <a:defRPr b="1" sz="3600">
                <a:solidFill>
                  <a:schemeClr val="dk1"/>
                </a:solidFill>
              </a:defRPr>
            </a:lvl4pPr>
            <a:lvl5pPr>
              <a:spcBef>
                <a:spcPts val="0"/>
              </a:spcBef>
              <a:buClr>
                <a:schemeClr val="dk1"/>
              </a:buClr>
              <a:buSzPct val="100000"/>
              <a:buNone/>
              <a:defRPr b="1" sz="3600">
                <a:solidFill>
                  <a:schemeClr val="dk1"/>
                </a:solidFill>
              </a:defRPr>
            </a:lvl5pPr>
            <a:lvl6pPr>
              <a:spcBef>
                <a:spcPts val="0"/>
              </a:spcBef>
              <a:buClr>
                <a:schemeClr val="dk1"/>
              </a:buClr>
              <a:buSzPct val="100000"/>
              <a:buNone/>
              <a:defRPr b="1" sz="3600">
                <a:solidFill>
                  <a:schemeClr val="dk1"/>
                </a:solidFill>
              </a:defRPr>
            </a:lvl6pPr>
            <a:lvl7pPr>
              <a:spcBef>
                <a:spcPts val="0"/>
              </a:spcBef>
              <a:buClr>
                <a:schemeClr val="dk1"/>
              </a:buClr>
              <a:buSzPct val="100000"/>
              <a:buNone/>
              <a:defRPr b="1" sz="3600">
                <a:solidFill>
                  <a:schemeClr val="dk1"/>
                </a:solidFill>
              </a:defRPr>
            </a:lvl7pPr>
            <a:lvl8pPr>
              <a:spcBef>
                <a:spcPts val="0"/>
              </a:spcBef>
              <a:buClr>
                <a:schemeClr val="dk1"/>
              </a:buClr>
              <a:buSzPct val="100000"/>
              <a:buNone/>
              <a:defRPr b="1" sz="3600">
                <a:solidFill>
                  <a:schemeClr val="dk1"/>
                </a:solidFill>
              </a:defRPr>
            </a:lvl8pPr>
            <a:lvl9pPr>
              <a:spcBef>
                <a:spcPts val="0"/>
              </a:spcBef>
              <a:buClr>
                <a:schemeClr val="dk1"/>
              </a:buClr>
              <a:buSzPct val="100000"/>
              <a:buNone/>
              <a:defRPr b="1" sz="3600">
                <a:solidFill>
                  <a:schemeClr val="dk1"/>
                </a:solidFill>
              </a:defRPr>
            </a:lvl9pPr>
          </a:lstStyle>
          <a:p/>
        </p:txBody>
      </p:sp>
      <p:sp>
        <p:nvSpPr>
          <p:cNvPr id="6" name="Shape 6"/>
          <p:cNvSpPr txBox="1"/>
          <p:nvPr>
            <p:ph idx="1" type="body"/>
          </p:nvPr>
        </p:nvSpPr>
        <p:spPr>
          <a:xfrm>
            <a:off y="1600200" x="457200"/>
            <a:ext cy="4967700" cx="8229600"/>
          </a:xfrm>
          <a:prstGeom prst="rect">
            <a:avLst/>
          </a:prstGeom>
          <a:noFill/>
          <a:ln>
            <a:noFill/>
          </a:ln>
        </p:spPr>
        <p:txBody>
          <a:bodyPr bIns="91425" rIns="91425" lIns="91425" tIns="91425" anchor="t" anchorCtr="0"/>
          <a:lstStyle>
            <a:lvl1pPr>
              <a:spcBef>
                <a:spcPts val="600"/>
              </a:spcBef>
              <a:buClr>
                <a:schemeClr val="dk1"/>
              </a:buClr>
              <a:buSzPct val="100000"/>
              <a:defRPr sz="3000">
                <a:solidFill>
                  <a:schemeClr val="dk1"/>
                </a:solidFill>
              </a:defRPr>
            </a:lvl1pPr>
            <a:lvl2pPr>
              <a:spcBef>
                <a:spcPts val="480"/>
              </a:spcBef>
              <a:buClr>
                <a:schemeClr val="dk1"/>
              </a:buClr>
              <a:buSzPct val="100000"/>
              <a:defRPr sz="2400">
                <a:solidFill>
                  <a:schemeClr val="dk1"/>
                </a:solidFill>
              </a:defRPr>
            </a:lvl2pPr>
            <a:lvl3pPr>
              <a:spcBef>
                <a:spcPts val="480"/>
              </a:spcBef>
              <a:buClr>
                <a:schemeClr val="dk1"/>
              </a:buClr>
              <a:buSzPct val="100000"/>
              <a:defRPr sz="2400">
                <a:solidFill>
                  <a:schemeClr val="dk1"/>
                </a:solidFill>
              </a:defRPr>
            </a:lvl3pPr>
            <a:lvl4pPr>
              <a:spcBef>
                <a:spcPts val="360"/>
              </a:spcBef>
              <a:buClr>
                <a:schemeClr val="dk1"/>
              </a:buClr>
              <a:buSzPct val="100000"/>
              <a:defRPr sz="1800">
                <a:solidFill>
                  <a:schemeClr val="dk1"/>
                </a:solidFill>
              </a:defRPr>
            </a:lvl4pPr>
            <a:lvl5pPr>
              <a:spcBef>
                <a:spcPts val="360"/>
              </a:spcBef>
              <a:buClr>
                <a:schemeClr val="dk1"/>
              </a:buClr>
              <a:buSzPct val="100000"/>
              <a:defRPr sz="1800">
                <a:solidFill>
                  <a:schemeClr val="dk1"/>
                </a:solidFill>
              </a:defRPr>
            </a:lvl5pPr>
            <a:lvl6pPr>
              <a:spcBef>
                <a:spcPts val="360"/>
              </a:spcBef>
              <a:buClr>
                <a:schemeClr val="dk1"/>
              </a:buClr>
              <a:buSzPct val="100000"/>
              <a:defRPr sz="1800">
                <a:solidFill>
                  <a:schemeClr val="dk1"/>
                </a:solidFill>
              </a:defRPr>
            </a:lvl6pPr>
            <a:lvl7pPr>
              <a:spcBef>
                <a:spcPts val="360"/>
              </a:spcBef>
              <a:buClr>
                <a:schemeClr val="dk1"/>
              </a:buClr>
              <a:buSzPct val="100000"/>
              <a:defRPr sz="1800">
                <a:solidFill>
                  <a:schemeClr val="dk1"/>
                </a:solidFill>
              </a:defRPr>
            </a:lvl7pPr>
            <a:lvl8pPr>
              <a:spcBef>
                <a:spcPts val="360"/>
              </a:spcBef>
              <a:buClr>
                <a:schemeClr val="dk1"/>
              </a:buClr>
              <a:buSzPct val="100000"/>
              <a:defRPr sz="1800">
                <a:solidFill>
                  <a:schemeClr val="dk1"/>
                </a:solidFill>
              </a:defRPr>
            </a:lvl8pPr>
            <a:lvl9pPr>
              <a:spcBef>
                <a:spcPts val="360"/>
              </a:spcBef>
              <a:buClr>
                <a:schemeClr val="dk1"/>
              </a:buClr>
              <a:buSzPct val="100000"/>
              <a:defRPr sz="1800">
                <a:solidFill>
                  <a:schemeClr val="dk1"/>
                </a:solidFill>
              </a:defRPr>
            </a:lvl9pPr>
          </a:lstStyle>
          <a:p/>
        </p:txBody>
      </p:sp>
      <p:sp>
        <p:nvSpPr>
          <p:cNvPr id="7" name="Shape 7"/>
          <p:cNvSpPr txBox="1"/>
          <p:nvPr>
            <p:ph idx="12" type="sldNum"/>
          </p:nvPr>
        </p:nvSpPr>
        <p:spPr>
          <a:xfrm>
            <a:off y="6333134" x="8556791"/>
            <a:ext cy="524699" cx="548699"/>
          </a:xfrm>
          <a:prstGeom prst="rect">
            <a:avLst/>
          </a:prstGeom>
          <a:noFill/>
          <a:ln>
            <a:noFill/>
          </a:ln>
        </p:spPr>
        <p:txBody>
          <a:bodyPr bIns="91425" rIns="91425" lIns="91425" tIns="91425" anchor="ctr" anchorCtr="0">
            <a:noAutofit/>
          </a:bodyPr>
          <a:lstStyle>
            <a:lvl1pPr algn="r">
              <a:spcBef>
                <a:spcPts val="0"/>
              </a:spcBef>
              <a:buNone/>
              <a:defRPr sz="1300">
                <a:solidFill>
                  <a:schemeClr val="dk1"/>
                </a:solidFill>
              </a:defRPr>
            </a:lvl1pPr>
          </a:lstStyle>
          <a:p>
            <a:pPr>
              <a:spcBef>
                <a:spcPts val="0"/>
              </a:spcBef>
              <a:buNone/>
            </a:pPr>
            <a:fld id="{00000000-1234-1234-1234-123412341234}" type="slidenum">
              <a:rPr lang="en-GB"/>
              <a:t>‹#›</a:t>
            </a:fld>
          </a:p>
        </p:txBody>
      </p:sp>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sldNum="0" hdr="0"/>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7.xml" Type="http://schemas.openxmlformats.org/officeDocument/2006/relationships/slideLayout" Id="rId1"/></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8.xml" Type="http://schemas.openxmlformats.org/officeDocument/2006/relationships/slideLayout" Id="rId1"/><Relationship Target="../media/image01.png" Type="http://schemas.openxmlformats.org/officeDocument/2006/relationships/image" Id="rId4"/><Relationship Target="https://community.icann.org/x/HwnxAg" Type="http://schemas.openxmlformats.org/officeDocument/2006/relationships/hyperlink" TargetMode="External" Id="rId3"/></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8.xml" Type="http://schemas.openxmlformats.org/officeDocument/2006/relationships/slideLayout" Id="rId1"/><Relationship Target="../media/image02.jpg" Type="http://schemas.openxmlformats.org/officeDocument/2006/relationships/image" Id="rId4"/><Relationship Target="../media/image06.jpg" Type="http://schemas.openxmlformats.org/officeDocument/2006/relationships/image" Id="rId3"/></Relationships>
</file>

<file path=ppt/slides/_rels/slide12.xml.rels><?xml version="1.0" encoding="UTF-8" standalone="yes"?><Relationships xmlns="http://schemas.openxmlformats.org/package/2006/relationships"><Relationship Target="../notesSlides/notesSlide12.xml" Type="http://schemas.openxmlformats.org/officeDocument/2006/relationships/notesSlide" Id="rId2"/><Relationship Target="../slideLayouts/slideLayout8.xml" Type="http://schemas.openxmlformats.org/officeDocument/2006/relationships/slideLayout" Id="rId1"/><Relationship Target="../media/image01.png" Type="http://schemas.openxmlformats.org/officeDocument/2006/relationships/image" Id="rId3"/></Relationships>
</file>

<file path=ppt/slides/_rels/slide13.xml.rels><?xml version="1.0" encoding="UTF-8" standalone="yes"?><Relationships xmlns="http://schemas.openxmlformats.org/package/2006/relationships"><Relationship Target="../notesSlides/notesSlide13.xml" Type="http://schemas.openxmlformats.org/officeDocument/2006/relationships/notesSlide" Id="rId2"/><Relationship Target="../slideLayouts/slideLayout8.xml" Type="http://schemas.openxmlformats.org/officeDocument/2006/relationships/slideLayout" Id="rId1"/><Relationship Target="../media/image01.png" Type="http://schemas.openxmlformats.org/officeDocument/2006/relationships/image" Id="rId3"/></Relationships>
</file>

<file path=ppt/slides/_rels/slide14.xml.rels><?xml version="1.0" encoding="UTF-8" standalone="yes"?><Relationships xmlns="http://schemas.openxmlformats.org/package/2006/relationships"><Relationship Target="../notesSlides/notesSlide14.xml" Type="http://schemas.openxmlformats.org/officeDocument/2006/relationships/notesSlide" Id="rId2"/><Relationship Target="../slideLayouts/slideLayout8.xml" Type="http://schemas.openxmlformats.org/officeDocument/2006/relationships/slideLayout" Id="rId1"/><Relationship Target="../media/image01.png" Type="http://schemas.openxmlformats.org/officeDocument/2006/relationships/image" Id="rId4"/><Relationship Target="www.amara.org" Type="http://schemas.openxmlformats.org/officeDocument/2006/relationships/hyperlink" TargetMode="External" Id="rId3"/></Relationships>
</file>

<file path=ppt/slides/_rels/slide15.xml.rels><?xml version="1.0" encoding="UTF-8" standalone="yes"?><Relationships xmlns="http://schemas.openxmlformats.org/package/2006/relationships"><Relationship Target="../notesSlides/notesSlide15.xml" Type="http://schemas.openxmlformats.org/officeDocument/2006/relationships/notesSlide" Id="rId2"/><Relationship Target="../slideLayouts/slideLayout8.xml" Type="http://schemas.openxmlformats.org/officeDocument/2006/relationships/slideLayout" Id="rId1"/><Relationship Target="../media/image01.png" Type="http://schemas.openxmlformats.org/officeDocument/2006/relationships/image" Id="rId4"/><Relationship Target="https://community.icann.org/x/z4VZAg" Type="http://schemas.openxmlformats.org/officeDocument/2006/relationships/hyperlink" TargetMode="External" Id="rId3"/></Relationships>
</file>

<file path=ppt/slides/_rels/slide16.xml.rels><?xml version="1.0" encoding="UTF-8" standalone="yes"?><Relationships xmlns="http://schemas.openxmlformats.org/package/2006/relationships"><Relationship Target="../notesSlides/notesSlide16.xml" Type="http://schemas.openxmlformats.org/officeDocument/2006/relationships/notesSlide" Id="rId2"/><Relationship Target="../slideLayouts/slideLayout8.xml" Type="http://schemas.openxmlformats.org/officeDocument/2006/relationships/slideLayout" Id="rId1"/><Relationship Target="https://community.icann.org/x/Hr3hAg" Type="http://schemas.openxmlformats.org/officeDocument/2006/relationships/hyperlink" TargetMode="External" Id="rId4"/><Relationship Target="https://community.icann.org/x/7CPRAg" Type="http://schemas.openxmlformats.org/officeDocument/2006/relationships/hyperlink" TargetMode="External" Id="rId3"/><Relationship Target="../media/image01.png" Type="http://schemas.openxmlformats.org/officeDocument/2006/relationships/image" Id="rId5"/></Relationships>
</file>

<file path=ppt/slides/_rels/slide17.xml.rels><?xml version="1.0" encoding="UTF-8" standalone="yes"?><Relationships xmlns="http://schemas.openxmlformats.org/package/2006/relationships"><Relationship Target="../notesSlides/notesSlide17.xml" Type="http://schemas.openxmlformats.org/officeDocument/2006/relationships/notesSlide" Id="rId2"/><Relationship Target="../slideLayouts/slideLayout8.xml" Type="http://schemas.openxmlformats.org/officeDocument/2006/relationships/slideLayout" Id="rId1"/><Relationship Target="../media/image01.png" Type="http://schemas.openxmlformats.org/officeDocument/2006/relationships/image" Id="rId3"/></Relationships>
</file>

<file path=ppt/slides/_rels/slide18.xml.rels><?xml version="1.0" encoding="UTF-8" standalone="yes"?><Relationships xmlns="http://schemas.openxmlformats.org/package/2006/relationships"><Relationship Target="../notesSlides/notesSlide18.xml" Type="http://schemas.openxmlformats.org/officeDocument/2006/relationships/notesSlide" Id="rId2"/><Relationship Target="../slideLayouts/slideLayout8.xml" Type="http://schemas.openxmlformats.org/officeDocument/2006/relationships/slideLayout" Id="rId1"/><Relationship Target="http://codyhouse.co/gem/vertical-timeline/" Type="http://schemas.openxmlformats.org/officeDocument/2006/relationships/hyperlink" TargetMode="External" Id="rId3"/></Relationships>
</file>

<file path=ppt/slides/_rels/slide19.xml.rels><?xml version="1.0" encoding="UTF-8" standalone="yes"?><Relationships xmlns="http://schemas.openxmlformats.org/package/2006/relationships"><Relationship Target="../notesSlides/notesSlide19.xml" Type="http://schemas.openxmlformats.org/officeDocument/2006/relationships/notesSlide" Id="rId2"/><Relationship Target="../slideLayouts/slideLayout8.xml" Type="http://schemas.openxmlformats.org/officeDocument/2006/relationships/slideLayout" Id="rId1"/></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8.xml" Type="http://schemas.openxmlformats.org/officeDocument/2006/relationships/slideLayout" Id="rId1"/><Relationship Target="../media/image01.png" Type="http://schemas.openxmlformats.org/officeDocument/2006/relationships/image" Id="rId3"/></Relationships>
</file>

<file path=ppt/slides/_rels/slide20.xml.rels><?xml version="1.0" encoding="UTF-8" standalone="yes"?><Relationships xmlns="http://schemas.openxmlformats.org/package/2006/relationships"><Relationship Target="../notesSlides/notesSlide20.xml" Type="http://schemas.openxmlformats.org/officeDocument/2006/relationships/notesSlide" Id="rId2"/><Relationship Target="../slideLayouts/slideLayout8.xml" Type="http://schemas.openxmlformats.org/officeDocument/2006/relationships/slideLayout" Id="rId1"/><Relationship Target="../media/image01.png" Type="http://schemas.openxmlformats.org/officeDocument/2006/relationships/image" Id="rId4"/><Relationship Target="https://new-atlarge.herokuapp.com/" Type="http://schemas.openxmlformats.org/officeDocument/2006/relationships/hyperlink" TargetMode="External" Id="rId3"/></Relationships>
</file>

<file path=ppt/slides/_rels/slide21.xml.rels><?xml version="1.0" encoding="UTF-8" standalone="yes"?><Relationships xmlns="http://schemas.openxmlformats.org/package/2006/relationships"><Relationship Target="../notesSlides/notesSlide21.xml" Type="http://schemas.openxmlformats.org/officeDocument/2006/relationships/notesSlide" Id="rId2"/><Relationship Target="../slideLayouts/slideLayout8.xml" Type="http://schemas.openxmlformats.org/officeDocument/2006/relationships/slideLayout" Id="rId1"/><Relationship Target="../media/image01.png" Type="http://schemas.openxmlformats.org/officeDocument/2006/relationships/image" Id="rId4"/><Relationship Target="http://bit.ly/1EUah6O" Type="http://schemas.openxmlformats.org/officeDocument/2006/relationships/hyperlink" TargetMode="External" Id="rId3"/></Relationships>
</file>

<file path=ppt/slides/_rels/slide22.xml.rels><?xml version="1.0" encoding="UTF-8" standalone="yes"?><Relationships xmlns="http://schemas.openxmlformats.org/package/2006/relationships"><Relationship Target="../notesSlides/notesSlide22.xml" Type="http://schemas.openxmlformats.org/officeDocument/2006/relationships/notesSlide" Id="rId2"/><Relationship Target="../slideLayouts/slideLayout8.xml" Type="http://schemas.openxmlformats.org/officeDocument/2006/relationships/slideLayout" Id="rId1"/><Relationship Target="../media/image01.png" Type="http://schemas.openxmlformats.org/officeDocument/2006/relationships/image" Id="rId4"/><Relationship Target="http://liquidfeedback.org/" Type="http://schemas.openxmlformats.org/officeDocument/2006/relationships/hyperlink" TargetMode="External" Id="rId3"/><Relationship Target="../media/image07.jpg" Type="http://schemas.openxmlformats.org/officeDocument/2006/relationships/image" Id="rId5"/></Relationships>
</file>

<file path=ppt/slides/_rels/slide23.xml.rels><?xml version="1.0" encoding="UTF-8" standalone="yes"?><Relationships xmlns="http://schemas.openxmlformats.org/package/2006/relationships"><Relationship Target="../notesSlides/notesSlide23.xml" Type="http://schemas.openxmlformats.org/officeDocument/2006/relationships/notesSlide" Id="rId2"/><Relationship Target="../slideLayouts/slideLayout8.xml" Type="http://schemas.openxmlformats.org/officeDocument/2006/relationships/slideLayout" Id="rId1"/><Relationship Target="http://opendatahandbook.org/" Type="http://schemas.openxmlformats.org/officeDocument/2006/relationships/hyperlink" TargetMode="External" Id="rId4"/><Relationship Target="../media/image01.png" Type="http://schemas.openxmlformats.org/officeDocument/2006/relationships/image" Id="rId3"/><Relationship Target="http://opendatafoundation.org/" Type="http://schemas.openxmlformats.org/officeDocument/2006/relationships/hyperlink" TargetMode="External" Id="rId6"/><Relationship Target="http://opendata.guide/" Type="http://schemas.openxmlformats.org/officeDocument/2006/relationships/hyperlink" TargetMode="External" Id="rId5"/></Relationships>
</file>

<file path=ppt/slides/_rels/slide24.xml.rels><?xml version="1.0" encoding="UTF-8" standalone="yes"?><Relationships xmlns="http://schemas.openxmlformats.org/package/2006/relationships"><Relationship Target="../notesSlides/notesSlide24.xml" Type="http://schemas.openxmlformats.org/officeDocument/2006/relationships/notesSlide" Id="rId2"/><Relationship Target="../slideLayouts/slideLayout11.xml" Type="http://schemas.openxmlformats.org/officeDocument/2006/relationships/slideLayout" Id="rId1"/></Relationships>
</file>

<file path=ppt/slides/_rels/slide25.xml.rels><?xml version="1.0" encoding="UTF-8" standalone="yes"?><Relationships xmlns="http://schemas.openxmlformats.org/package/2006/relationships"><Relationship Target="../notesSlides/notesSlide25.xml" Type="http://schemas.openxmlformats.org/officeDocument/2006/relationships/notesSlide" Id="rId2"/><Relationship Target="../slideLayouts/slideLayout8.xml" Type="http://schemas.openxmlformats.org/officeDocument/2006/relationships/slideLayout" Id="rId1"/><Relationship Target="../media/image01.png" Type="http://schemas.openxmlformats.org/officeDocument/2006/relationships/image" Id="rId4"/><Relationship Target="https://community.icann.org/x/O1R-Ag" Type="http://schemas.openxmlformats.org/officeDocument/2006/relationships/hyperlink" TargetMode="External" Id="rId3"/></Relationships>
</file>

<file path=ppt/slides/_rels/slide26.xml.rels><?xml version="1.0" encoding="UTF-8" standalone="yes"?><Relationships xmlns="http://schemas.openxmlformats.org/package/2006/relationships"><Relationship Target="../notesSlides/notesSlide26.xml" Type="http://schemas.openxmlformats.org/officeDocument/2006/relationships/notesSlide" Id="rId2"/><Relationship Target="../slideLayouts/slideLayout8.xml" Type="http://schemas.openxmlformats.org/officeDocument/2006/relationships/slideLayout" Id="rId1"/><Relationship Target="https://community.icann.org/x/nYUQAw" Type="http://schemas.openxmlformats.org/officeDocument/2006/relationships/hyperlink" TargetMode="External" Id="rId4"/><Relationship Target="https://community.icann.org/x/DD9-Ag" Type="http://schemas.openxmlformats.org/officeDocument/2006/relationships/hyperlink" TargetMode="External" Id="rId3"/><Relationship Target="../media/image01.png" Type="http://schemas.openxmlformats.org/officeDocument/2006/relationships/image" Id="rId5"/></Relationships>
</file>

<file path=ppt/slides/_rels/slide27.xml.rels><?xml version="1.0" encoding="UTF-8" standalone="yes"?><Relationships xmlns="http://schemas.openxmlformats.org/package/2006/relationships"><Relationship Target="../notesSlides/notesSlide27.xml" Type="http://schemas.openxmlformats.org/officeDocument/2006/relationships/notesSlide" Id="rId2"/><Relationship Target="../slideLayouts/slideLayout11.xml" Type="http://schemas.openxmlformats.org/officeDocument/2006/relationships/slideLayout" Id="rId1"/></Relationships>
</file>

<file path=ppt/slides/_rels/slide28.xml.rels><?xml version="1.0" encoding="UTF-8" standalone="yes"?><Relationships xmlns="http://schemas.openxmlformats.org/package/2006/relationships"><Relationship Target="../notesSlides/notesSlide28.xml" Type="http://schemas.openxmlformats.org/officeDocument/2006/relationships/notesSlide" Id="rId2"/><Relationship Target="../slideLayouts/slideLayout8.xml" Type="http://schemas.openxmlformats.org/officeDocument/2006/relationships/slideLayout" Id="rId1"/><Relationship Target="https://community.icann.org/x/RwEdAw" Type="http://schemas.openxmlformats.org/officeDocument/2006/relationships/hyperlink" TargetMode="External" Id="rId4"/><Relationship Target="../media/image12.gif" Type="http://schemas.openxmlformats.org/officeDocument/2006/relationships/image" Id="rId3"/></Relationships>
</file>

<file path=ppt/slides/_rels/slide29.xml.rels><?xml version="1.0" encoding="UTF-8" standalone="yes"?><Relationships xmlns="http://schemas.openxmlformats.org/package/2006/relationships"><Relationship Target="../notesSlides/notesSlide29.xml" Type="http://schemas.openxmlformats.org/officeDocument/2006/relationships/notesSlide" Id="rId2"/><Relationship Target="../slideLayouts/slideLayout8.xml" Type="http://schemas.openxmlformats.org/officeDocument/2006/relationships/slideLayout" Id="rId1"/><Relationship Target="../media/image01.png" Type="http://schemas.openxmlformats.org/officeDocument/2006/relationships/image" Id="rId3"/></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9.xml" Type="http://schemas.openxmlformats.org/officeDocument/2006/relationships/slideLayout" Id="rId1"/></Relationships>
</file>

<file path=ppt/slides/_rels/slide30.xml.rels><?xml version="1.0" encoding="UTF-8" standalone="yes"?><Relationships xmlns="http://schemas.openxmlformats.org/package/2006/relationships"><Relationship Target="../notesSlides/notesSlide30.xml" Type="http://schemas.openxmlformats.org/officeDocument/2006/relationships/notesSlide" Id="rId2"/><Relationship Target="../slideLayouts/slideLayout8.xml" Type="http://schemas.openxmlformats.org/officeDocument/2006/relationships/slideLayout" Id="rId1"/><Relationship Target="../media/image10.png" Type="http://schemas.openxmlformats.org/officeDocument/2006/relationships/image" Id="rId4"/><Relationship Target="../media/image11.png" Type="http://schemas.openxmlformats.org/officeDocument/2006/relationships/image" Id="rId3"/><Relationship Target="https://community.icann.org/x/FpfbAQ" Type="http://schemas.openxmlformats.org/officeDocument/2006/relationships/hyperlink" TargetMode="External" Id="rId9"/><Relationship Target="../media/image09.png" Type="http://schemas.openxmlformats.org/officeDocument/2006/relationships/image" Id="rId6"/><Relationship Target="../media/image08.png" Type="http://schemas.openxmlformats.org/officeDocument/2006/relationships/image" Id="rId5"/><Relationship Target="mailto:ttf@atlarge-lists.icann.org" Type="http://schemas.openxmlformats.org/officeDocument/2006/relationships/hyperlink" TargetMode="External" Id="rId8"/><Relationship Target="../media/image01.png" Type="http://schemas.openxmlformats.org/officeDocument/2006/relationships/image" Id="rId7"/></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8.xml" Type="http://schemas.openxmlformats.org/officeDocument/2006/relationships/slideLayout" Id="rId1"/><Relationship Target="../media/image01.png" Type="http://schemas.openxmlformats.org/officeDocument/2006/relationships/image" Id="rId4"/><Relationship Target="https://community.icann.org/x/fAIQAg" Type="http://schemas.openxmlformats.org/officeDocument/2006/relationships/hyperlink" TargetMode="External" Id="rId3"/></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8.xml" Type="http://schemas.openxmlformats.org/officeDocument/2006/relationships/slideLayout" Id="rId1"/><Relationship Target="../media/image01.png" Type="http://schemas.openxmlformats.org/officeDocument/2006/relationships/image" Id="rId3"/></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8.xml" Type="http://schemas.openxmlformats.org/officeDocument/2006/relationships/slideLayout" Id="rId1"/><Relationship Target="https://community.icann.org/x/FpfbAQ" Type="http://schemas.openxmlformats.org/officeDocument/2006/relationships/hyperlink" TargetMode="External" Id="rId4"/><Relationship Target="https://community.icann.org/x/JZvbAQ" Type="http://schemas.openxmlformats.org/officeDocument/2006/relationships/hyperlink" TargetMode="External" Id="rId3"/><Relationship Target="../media/image01.png" Type="http://schemas.openxmlformats.org/officeDocument/2006/relationships/image" Id="rId5"/></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10.xml" Type="http://schemas.openxmlformats.org/officeDocument/2006/relationships/slideLayout" Id="rId1"/></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8.xml" Type="http://schemas.openxmlformats.org/officeDocument/2006/relationships/slideLayout" Id="rId1"/><Relationship Target="../media/image01.png" Type="http://schemas.openxmlformats.org/officeDocument/2006/relationships/image" Id="rId4"/><Relationship Target="https://community.icann.org/x/d5ThAg" Type="http://schemas.openxmlformats.org/officeDocument/2006/relationships/hyperlink" TargetMode="External" Id="rId3"/></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8.xml" Type="http://schemas.openxmlformats.org/officeDocument/2006/relationships/slideLayout" Id="rId1"/><Relationship Target="../media/image01.png" Type="http://schemas.openxmlformats.org/officeDocument/2006/relationships/image" Id="rId4"/><Relationship Target="https://community.icann.org/x/YhfxAg" Type="http://schemas.openxmlformats.org/officeDocument/2006/relationships/hyperlink" TargetMode="External" Id="rId3"/></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6" name="Shape 56"/>
        <p:cNvGrpSpPr/>
        <p:nvPr/>
      </p:nvGrpSpPr>
      <p:grpSpPr>
        <a:xfrm>
          <a:off y="0" x="0"/>
          <a:ext cy="0" cx="0"/>
          <a:chOff y="0" x="0"/>
          <a:chExt cy="0" cx="0"/>
        </a:xfrm>
      </p:grpSpPr>
      <p:sp>
        <p:nvSpPr>
          <p:cNvPr id="57" name="Shape 57"/>
          <p:cNvSpPr txBox="1"/>
          <p:nvPr/>
        </p:nvSpPr>
        <p:spPr>
          <a:xfrm>
            <a:off y="4471950" x="1920975"/>
            <a:ext cy="697200" cx="7223100"/>
          </a:xfrm>
          <a:prstGeom prst="rect">
            <a:avLst/>
          </a:prstGeom>
          <a:noFill/>
          <a:ln>
            <a:noFill/>
          </a:ln>
        </p:spPr>
        <p:txBody>
          <a:bodyPr bIns="45700" rIns="91425" lIns="91425" tIns="45700" anchor="t" anchorCtr="0">
            <a:noAutofit/>
          </a:bodyPr>
          <a:lstStyle/>
          <a:p>
            <a:pPr algn="l" rtl="0" lvl="0" marR="0" indent="0" marL="0">
              <a:lnSpc>
                <a:spcPct val="117499"/>
              </a:lnSpc>
              <a:spcBef>
                <a:spcPts val="0"/>
              </a:spcBef>
              <a:spcAft>
                <a:spcPts val="0"/>
              </a:spcAft>
              <a:buClr>
                <a:srgbClr val="FFFFFF"/>
              </a:buClr>
              <a:buSzPct val="25000"/>
              <a:buFont typeface="Source Sans Pro"/>
              <a:buNone/>
            </a:pPr>
            <a:r>
              <a:rPr strike="noStrike" u="none" b="0" cap="none" baseline="0" sz="3600" lang="en-GB" i="0">
                <a:solidFill>
                  <a:srgbClr val="FFFFFF"/>
                </a:solidFill>
                <a:latin typeface="Source Sans Pro"/>
                <a:ea typeface="Source Sans Pro"/>
                <a:cs typeface="Source Sans Pro"/>
                <a:sym typeface="Source Sans Pro"/>
              </a:rPr>
              <a:t>At-Large Technology TaskForce</a:t>
            </a:r>
          </a:p>
        </p:txBody>
      </p:sp>
      <p:sp>
        <p:nvSpPr>
          <p:cNvPr id="58" name="Shape 58"/>
          <p:cNvSpPr txBox="1"/>
          <p:nvPr/>
        </p:nvSpPr>
        <p:spPr>
          <a:xfrm>
            <a:off y="5152819" x="2076114"/>
            <a:ext cy="400109" cx="5814411"/>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FFFFFF"/>
              </a:buClr>
              <a:buSzPct val="25000"/>
              <a:buFont typeface="Source Sans Pro"/>
              <a:buNone/>
            </a:pPr>
            <a:r>
              <a:rPr strike="noStrike" u="none" b="0" cap="none" baseline="0" sz="2000" lang="en-GB" i="0">
                <a:solidFill>
                  <a:srgbClr val="FFFFFF"/>
                </a:solidFill>
                <a:latin typeface="Source Sans Pro"/>
                <a:ea typeface="Source Sans Pro"/>
                <a:cs typeface="Source Sans Pro"/>
                <a:sym typeface="Source Sans Pro"/>
              </a:rPr>
              <a:t>ICANN 52 - Singapore |  12 February 2015</a:t>
            </a:r>
          </a:p>
        </p:txBody>
      </p:sp>
      <p:sp>
        <p:nvSpPr>
          <p:cNvPr id="59" name="Shape 59"/>
          <p:cNvSpPr txBox="1"/>
          <p:nvPr/>
        </p:nvSpPr>
        <p:spPr>
          <a:xfrm>
            <a:off y="627195" x="6145646"/>
            <a:ext cy="369332" cx="184666"/>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00"/>
              </a:buClr>
              <a:buFont typeface="Arial"/>
              <a:buNone/>
            </a:pPr>
            <a:r>
              <a:t/>
            </a:r>
            <a:endParaRPr strike="noStrike" u="none" b="0" cap="none" baseline="0" sz="1800" i="0">
              <a:solidFill>
                <a:schemeClr val="dk1"/>
              </a:solidFill>
              <a:latin typeface="Calibri"/>
              <a:ea typeface="Calibri"/>
              <a:cs typeface="Calibri"/>
              <a:sym typeface="Calibri"/>
            </a:endParaRP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0" name="Shape 160"/>
        <p:cNvGrpSpPr/>
        <p:nvPr/>
      </p:nvGrpSpPr>
      <p:grpSpPr>
        <a:xfrm>
          <a:off y="0" x="0"/>
          <a:ext cy="0" cx="0"/>
          <a:chOff y="0" x="0"/>
          <a:chExt cy="0" cx="0"/>
        </a:xfrm>
      </p:grpSpPr>
      <p:sp>
        <p:nvSpPr>
          <p:cNvPr id="161" name="Shape 161"/>
          <p:cNvSpPr/>
          <p:nvPr/>
        </p:nvSpPr>
        <p:spPr>
          <a:xfrm>
            <a:off y="1072444" x="4572000"/>
            <a:ext cy="5122331" cx="4445000"/>
          </a:xfrm>
          <a:prstGeom prst="rect">
            <a:avLst/>
          </a:prstGeom>
          <a:solidFill>
            <a:srgbClr val="ED9232"/>
          </a:solid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000000"/>
              </a:buClr>
              <a:buFont typeface="Arial"/>
              <a:buNone/>
            </a:pPr>
            <a:r>
              <a:t/>
            </a:r>
            <a:endParaRPr strike="noStrike" u="none" b="0" cap="none" baseline="0" sz="1350" i="0">
              <a:solidFill>
                <a:srgbClr val="99D1F2"/>
              </a:solidFill>
              <a:latin typeface="Calibri"/>
              <a:ea typeface="Calibri"/>
              <a:cs typeface="Calibri"/>
              <a:sym typeface="Calibri"/>
            </a:endParaRPr>
          </a:p>
        </p:txBody>
      </p:sp>
      <p:sp>
        <p:nvSpPr>
          <p:cNvPr id="162" name="Shape 162"/>
          <p:cNvSpPr txBox="1"/>
          <p:nvPr/>
        </p:nvSpPr>
        <p:spPr>
          <a:xfrm>
            <a:off y="2139871" x="496725"/>
            <a:ext cy="1744800" cx="3654898"/>
          </a:xfrm>
          <a:prstGeom prst="rect">
            <a:avLst/>
          </a:prstGeom>
          <a:noFill/>
          <a:ln>
            <a:noFill/>
          </a:ln>
        </p:spPr>
        <p:txBody>
          <a:bodyPr bIns="0" rIns="0" lIns="0" tIns="0" anchor="t" anchorCtr="0">
            <a:noAutofit/>
          </a:bodyPr>
          <a:lstStyle/>
          <a:p>
            <a:pPr algn="l" rtl="0" lvl="0" marR="0" indent="0" marL="0">
              <a:lnSpc>
                <a:spcPct val="100000"/>
              </a:lnSpc>
              <a:spcBef>
                <a:spcPts val="0"/>
              </a:spcBef>
              <a:spcAft>
                <a:spcPts val="0"/>
              </a:spcAft>
              <a:buClr>
                <a:srgbClr val="0A344E"/>
              </a:buClr>
              <a:buSzPct val="25000"/>
              <a:buFont typeface="Arial"/>
              <a:buNone/>
            </a:pPr>
            <a:r>
              <a:rPr strike="noStrike" u="none" b="0" cap="none" baseline="0" sz="1600" lang="en-GB" i="1">
                <a:solidFill>
                  <a:srgbClr val="0A344E"/>
                </a:solidFill>
                <a:latin typeface="Source Sans Pro"/>
                <a:ea typeface="Source Sans Pro"/>
                <a:cs typeface="Source Sans Pro"/>
                <a:sym typeface="Source Sans Pro"/>
              </a:rPr>
              <a:t>“The next evolution of language services must adopt further extension of live scribing for all meetings and generally extend the current interpretation and translation processes and make translation available in a timely manner.”</a:t>
            </a:r>
          </a:p>
        </p:txBody>
      </p:sp>
      <p:sp>
        <p:nvSpPr>
          <p:cNvPr id="163" name="Shape 163"/>
          <p:cNvSpPr txBox="1"/>
          <p:nvPr/>
        </p:nvSpPr>
        <p:spPr>
          <a:xfrm>
            <a:off y="1403799" x="948375"/>
            <a:ext cy="580199" cx="2751600"/>
          </a:xfrm>
          <a:prstGeom prst="rect">
            <a:avLst/>
          </a:prstGeom>
          <a:noFill/>
          <a:ln>
            <a:noFill/>
          </a:ln>
        </p:spPr>
        <p:txBody>
          <a:bodyPr bIns="0" rIns="0" lIns="0" tIns="0" anchor="t" anchorCtr="0">
            <a:noAutofit/>
          </a:bodyPr>
          <a:lstStyle/>
          <a:p>
            <a:pPr algn="ctr" rtl="0" lvl="0" marR="0" indent="0" marL="0">
              <a:lnSpc>
                <a:spcPct val="90000"/>
              </a:lnSpc>
              <a:spcBef>
                <a:spcPts val="0"/>
              </a:spcBef>
              <a:spcAft>
                <a:spcPts val="0"/>
              </a:spcAft>
              <a:buClr>
                <a:srgbClr val="0A344E"/>
              </a:buClr>
              <a:buSzPct val="25000"/>
              <a:buFont typeface="Arial"/>
              <a:buNone/>
            </a:pPr>
            <a:r>
              <a:rPr strike="noStrike" u="none" b="0" cap="none" baseline="0" sz="2200" lang="en-GB" i="0">
                <a:solidFill>
                  <a:srgbClr val="0A344E"/>
                </a:solidFill>
                <a:latin typeface="Source Sans Pro"/>
                <a:ea typeface="Source Sans Pro"/>
                <a:cs typeface="Source Sans Pro"/>
                <a:sym typeface="Source Sans Pro"/>
              </a:rPr>
              <a:t>Recommendation 10 </a:t>
            </a:r>
          </a:p>
        </p:txBody>
      </p:sp>
      <p:sp>
        <p:nvSpPr>
          <p:cNvPr id="164" name="Shape 164"/>
          <p:cNvSpPr txBox="1"/>
          <p:nvPr/>
        </p:nvSpPr>
        <p:spPr>
          <a:xfrm>
            <a:off y="1288237" x="5185425"/>
            <a:ext cy="1047600" cx="3478800"/>
          </a:xfrm>
          <a:prstGeom prst="rect">
            <a:avLst/>
          </a:prstGeom>
          <a:noFill/>
          <a:ln>
            <a:noFill/>
          </a:ln>
        </p:spPr>
        <p:txBody>
          <a:bodyPr bIns="0" rIns="0" lIns="0" tIns="0" anchor="t" anchorCtr="0">
            <a:noAutofit/>
          </a:bodyPr>
          <a:lstStyle/>
          <a:p>
            <a:pPr algn="ctr" rtl="0" lvl="0" marR="0" indent="0" marL="0">
              <a:lnSpc>
                <a:spcPct val="90000"/>
              </a:lnSpc>
              <a:spcBef>
                <a:spcPts val="0"/>
              </a:spcBef>
              <a:spcAft>
                <a:spcPts val="0"/>
              </a:spcAft>
              <a:buClr>
                <a:schemeClr val="lt1"/>
              </a:buClr>
              <a:buSzPct val="25000"/>
              <a:buFont typeface="Arial"/>
              <a:buNone/>
            </a:pPr>
            <a:r>
              <a:rPr strike="noStrike" u="none" b="0" cap="none" baseline="0" sz="2200" lang="en-GB" i="0">
                <a:solidFill>
                  <a:schemeClr val="lt1"/>
                </a:solidFill>
                <a:latin typeface="Source Sans Pro"/>
                <a:ea typeface="Source Sans Pro"/>
                <a:cs typeface="Source Sans Pro"/>
                <a:sym typeface="Source Sans Pro"/>
              </a:rPr>
              <a:t>Summary of Implementation of Rec 10</a:t>
            </a:r>
          </a:p>
        </p:txBody>
      </p:sp>
      <p:sp>
        <p:nvSpPr>
          <p:cNvPr id="165" name="Shape 165"/>
          <p:cNvSpPr txBox="1"/>
          <p:nvPr/>
        </p:nvSpPr>
        <p:spPr>
          <a:xfrm>
            <a:off y="2212350" x="4732475"/>
            <a:ext cy="3014999" cx="4133099"/>
          </a:xfrm>
          <a:prstGeom prst="rect">
            <a:avLst/>
          </a:prstGeom>
          <a:noFill/>
          <a:ln>
            <a:noFill/>
          </a:ln>
        </p:spPr>
        <p:txBody>
          <a:bodyPr bIns="0" rIns="0" lIns="0" tIns="0" anchor="t" anchorCtr="0">
            <a:noAutofit/>
          </a:bodyPr>
          <a:lstStyle/>
          <a:p>
            <a:pPr algn="l" rtl="0" lvl="0" marR="0" indent="-330200" marL="457200">
              <a:lnSpc>
                <a:spcPct val="100000"/>
              </a:lnSpc>
              <a:spcBef>
                <a:spcPts val="0"/>
              </a:spcBef>
              <a:spcAft>
                <a:spcPts val="0"/>
              </a:spcAft>
              <a:buClr>
                <a:schemeClr val="lt1"/>
              </a:buClr>
              <a:buSzPct val="100000"/>
              <a:buFont typeface="Source Sans Pro"/>
              <a:buChar char="●"/>
            </a:pPr>
            <a:r>
              <a:rPr strike="noStrike" u="none" b="0" cap="none" baseline="0" sz="1600" lang="en-GB" i="0">
                <a:solidFill>
                  <a:schemeClr val="lt1"/>
                </a:solidFill>
                <a:latin typeface="Source Sans Pro"/>
                <a:ea typeface="Source Sans Pro"/>
                <a:cs typeface="Source Sans Pro"/>
                <a:sym typeface="Source Sans Pro"/>
              </a:rPr>
              <a:t>Evaluated two Adobe Connect </a:t>
            </a:r>
            <a:br>
              <a:rPr strike="noStrike" u="none" b="0" cap="none" baseline="0" sz="1600" lang="en-GB" i="0">
                <a:solidFill>
                  <a:schemeClr val="lt1"/>
                </a:solidFill>
                <a:latin typeface="Source Sans Pro"/>
                <a:ea typeface="Source Sans Pro"/>
                <a:cs typeface="Source Sans Pro"/>
                <a:sym typeface="Source Sans Pro"/>
              </a:rPr>
            </a:br>
            <a:r>
              <a:rPr strike="noStrike" u="none" b="0" cap="none" baseline="0" sz="1600" lang="en-GB" i="0">
                <a:solidFill>
                  <a:schemeClr val="lt1"/>
                </a:solidFill>
                <a:latin typeface="Source Sans Pro"/>
                <a:ea typeface="Source Sans Pro"/>
                <a:cs typeface="Source Sans Pro"/>
                <a:sym typeface="Source Sans Pro"/>
              </a:rPr>
              <a:t>plugins for live captioning, </a:t>
            </a:r>
            <a:br>
              <a:rPr strike="noStrike" u="none" b="0" cap="none" baseline="0" sz="1600" lang="en-GB" i="0">
                <a:solidFill>
                  <a:schemeClr val="lt1"/>
                </a:solidFill>
                <a:latin typeface="Source Sans Pro"/>
                <a:ea typeface="Source Sans Pro"/>
                <a:cs typeface="Source Sans Pro"/>
                <a:sym typeface="Source Sans Pro"/>
              </a:rPr>
            </a:br>
            <a:r>
              <a:rPr strike="noStrike" u="none" b="0" cap="none" baseline="0" sz="1600" lang="en-GB" i="0">
                <a:solidFill>
                  <a:schemeClr val="lt1"/>
                </a:solidFill>
                <a:latin typeface="Source Sans Pro"/>
                <a:ea typeface="Source Sans Pro"/>
                <a:cs typeface="Source Sans Pro"/>
                <a:sym typeface="Source Sans Pro"/>
              </a:rPr>
              <a:t>one f</a:t>
            </a:r>
            <a:r>
              <a:rPr sz="1600" lang="en-GB">
                <a:solidFill>
                  <a:schemeClr val="lt1"/>
                </a:solidFill>
                <a:latin typeface="Source Sans Pro"/>
                <a:ea typeface="Source Sans Pro"/>
                <a:cs typeface="Source Sans Pro"/>
                <a:sym typeface="Source Sans Pro"/>
              </a:rPr>
              <a:t>rom </a:t>
            </a:r>
            <a:r>
              <a:rPr strike="noStrike" u="none" b="0" cap="none" baseline="0" sz="1600" lang="en-GB" i="0">
                <a:solidFill>
                  <a:schemeClr val="lt1"/>
                </a:solidFill>
                <a:latin typeface="Source Sans Pro"/>
                <a:ea typeface="Source Sans Pro"/>
                <a:cs typeface="Source Sans Pro"/>
                <a:sym typeface="Source Sans Pro"/>
              </a:rPr>
              <a:t>Adobe Connect and </a:t>
            </a:r>
            <a:br>
              <a:rPr strike="noStrike" u="none" b="0" cap="none" baseline="0" sz="1600" lang="en-GB" i="0">
                <a:solidFill>
                  <a:schemeClr val="lt1"/>
                </a:solidFill>
                <a:latin typeface="Source Sans Pro"/>
                <a:ea typeface="Source Sans Pro"/>
                <a:cs typeface="Source Sans Pro"/>
                <a:sym typeface="Source Sans Pro"/>
              </a:rPr>
            </a:br>
            <a:r>
              <a:rPr strike="noStrike" u="none" b="0" cap="none" baseline="0" sz="1600" lang="en-GB" i="0">
                <a:solidFill>
                  <a:schemeClr val="lt1"/>
                </a:solidFill>
                <a:latin typeface="Source Sans Pro"/>
                <a:ea typeface="Source Sans Pro"/>
                <a:cs typeface="Source Sans Pro"/>
                <a:sym typeface="Source Sans Pro"/>
              </a:rPr>
              <a:t>one from Captions First </a:t>
            </a:r>
            <a:br>
              <a:rPr strike="noStrike" u="none" b="0" cap="none" baseline="0" sz="1600" lang="en-GB" i="0">
                <a:solidFill>
                  <a:schemeClr val="lt1"/>
                </a:solidFill>
                <a:latin typeface="Source Sans Pro"/>
                <a:ea typeface="Source Sans Pro"/>
                <a:cs typeface="Source Sans Pro"/>
                <a:sym typeface="Source Sans Pro"/>
              </a:rPr>
            </a:br>
            <a:r>
              <a:rPr strike="noStrike" u="none" b="0" cap="none" baseline="0" sz="1600" lang="en-GB" i="0">
                <a:solidFill>
                  <a:schemeClr val="lt1"/>
                </a:solidFill>
                <a:latin typeface="Source Sans Pro"/>
                <a:ea typeface="Source Sans Pro"/>
                <a:cs typeface="Source Sans Pro"/>
                <a:sym typeface="Source Sans Pro"/>
              </a:rPr>
              <a:t>on the Joint Accessibility WG/Technology Taskforce meeting 2014-09-08.</a:t>
            </a:r>
            <a:br>
              <a:rPr strike="noStrike" u="none" b="0" cap="none" baseline="0" sz="1600" lang="en-GB" i="0">
                <a:solidFill>
                  <a:schemeClr val="lt1"/>
                </a:solidFill>
                <a:latin typeface="Source Sans Pro"/>
                <a:ea typeface="Source Sans Pro"/>
                <a:cs typeface="Source Sans Pro"/>
                <a:sym typeface="Source Sans Pro"/>
              </a:rPr>
            </a:br>
            <a:r>
              <a:rPr strike="noStrike" u="sng" b="0" cap="none" baseline="0" sz="1600" lang="en-GB" i="0">
                <a:solidFill>
                  <a:schemeClr val="hlink"/>
                </a:solidFill>
                <a:latin typeface="Source Sans Pro"/>
                <a:ea typeface="Source Sans Pro"/>
                <a:cs typeface="Source Sans Pro"/>
                <a:sym typeface="Source Sans Pro"/>
                <a:hlinkClick r:id="rId3"/>
              </a:rPr>
              <a:t>https://community.icann.org/x/HwnxAg</a:t>
            </a:r>
            <a:r>
              <a:rPr strike="noStrike" u="none" b="0" cap="none" baseline="0" sz="1600" lang="en-GB" i="0">
                <a:solidFill>
                  <a:schemeClr val="lt1"/>
                </a:solidFill>
                <a:latin typeface="Source Sans Pro"/>
                <a:ea typeface="Source Sans Pro"/>
                <a:cs typeface="Source Sans Pro"/>
                <a:sym typeface="Source Sans Pro"/>
              </a:rPr>
              <a:t> </a:t>
            </a:r>
            <a:br>
              <a:rPr strike="noStrike" u="none" b="0" cap="none" baseline="0" sz="1600" lang="en-GB" i="0">
                <a:solidFill>
                  <a:schemeClr val="lt1"/>
                </a:solidFill>
                <a:latin typeface="Source Sans Pro"/>
                <a:ea typeface="Source Sans Pro"/>
                <a:cs typeface="Source Sans Pro"/>
                <a:sym typeface="Source Sans Pro"/>
              </a:rPr>
            </a:br>
          </a:p>
          <a:p>
            <a:pPr algn="l" rtl="0" lvl="0" marR="0">
              <a:lnSpc>
                <a:spcPct val="100000"/>
              </a:lnSpc>
              <a:spcBef>
                <a:spcPts val="0"/>
              </a:spcBef>
              <a:spcAft>
                <a:spcPts val="0"/>
              </a:spcAft>
              <a:buNone/>
            </a:pPr>
            <a:br>
              <a:rPr strike="noStrike" u="none" b="0" cap="none" baseline="0" sz="1600" lang="en-GB" i="0">
                <a:solidFill>
                  <a:schemeClr val="lt1"/>
                </a:solidFill>
                <a:latin typeface="Source Sans Pro"/>
                <a:ea typeface="Source Sans Pro"/>
                <a:cs typeface="Source Sans Pro"/>
                <a:sym typeface="Source Sans Pro"/>
              </a:rPr>
            </a:br>
            <a:br>
              <a:rPr strike="noStrike" u="none" b="0" cap="none" baseline="0" sz="1600" lang="en-GB" i="0">
                <a:solidFill>
                  <a:schemeClr val="lt1"/>
                </a:solidFill>
                <a:latin typeface="Source Sans Pro"/>
                <a:ea typeface="Source Sans Pro"/>
                <a:cs typeface="Source Sans Pro"/>
                <a:sym typeface="Source Sans Pro"/>
              </a:rPr>
            </a:br>
          </a:p>
          <a:p>
            <a:pPr algn="l" rtl="0" lvl="0" marR="0" indent="-228600" marL="457200">
              <a:lnSpc>
                <a:spcPct val="100000"/>
              </a:lnSpc>
              <a:spcBef>
                <a:spcPts val="0"/>
              </a:spcBef>
              <a:spcAft>
                <a:spcPts val="0"/>
              </a:spcAft>
              <a:buClr>
                <a:schemeClr val="lt1"/>
              </a:buClr>
              <a:buFont typeface="Source Sans Pro"/>
              <a:buNone/>
            </a:pPr>
            <a:r>
              <a:t/>
            </a:r>
            <a:endParaRPr strike="noStrike" u="none" b="0" cap="none" baseline="0" sz="1600" i="0">
              <a:solidFill>
                <a:schemeClr val="lt1"/>
              </a:solidFill>
              <a:latin typeface="Source Sans Pro"/>
              <a:ea typeface="Source Sans Pro"/>
              <a:cs typeface="Source Sans Pro"/>
              <a:sym typeface="Source Sans Pro"/>
            </a:endParaRPr>
          </a:p>
          <a:p>
            <a:pPr algn="l" rtl="0" lvl="0" marR="0" indent="0" marL="0">
              <a:lnSpc>
                <a:spcPct val="100000"/>
              </a:lnSpc>
              <a:spcBef>
                <a:spcPts val="0"/>
              </a:spcBef>
              <a:spcAft>
                <a:spcPts val="0"/>
              </a:spcAft>
              <a:buClr>
                <a:srgbClr val="000000"/>
              </a:buClr>
              <a:buFont typeface="Arial"/>
              <a:buNone/>
            </a:pPr>
            <a:r>
              <a:t/>
            </a:r>
            <a:endParaRPr strike="noStrike" u="none" b="0" cap="none" baseline="0" sz="1600" i="0">
              <a:solidFill>
                <a:schemeClr val="lt1"/>
              </a:solidFill>
              <a:latin typeface="Source Sans Pro"/>
              <a:ea typeface="Source Sans Pro"/>
              <a:cs typeface="Source Sans Pro"/>
              <a:sym typeface="Source Sans Pro"/>
            </a:endParaRPr>
          </a:p>
          <a:p>
            <a:pPr algn="l" rtl="0" lvl="0" marR="0" indent="0" marL="0">
              <a:lnSpc>
                <a:spcPct val="100000"/>
              </a:lnSpc>
              <a:spcBef>
                <a:spcPts val="0"/>
              </a:spcBef>
              <a:spcAft>
                <a:spcPts val="0"/>
              </a:spcAft>
              <a:buClr>
                <a:schemeClr val="lt1"/>
              </a:buClr>
              <a:buFont typeface="Arial"/>
              <a:buNone/>
            </a:pPr>
            <a:r>
              <a:t/>
            </a:r>
            <a:endParaRPr strike="noStrike" u="none" b="0" cap="none" baseline="0" sz="1600" i="0">
              <a:solidFill>
                <a:schemeClr val="lt1"/>
              </a:solidFill>
              <a:latin typeface="Source Sans Pro"/>
              <a:ea typeface="Source Sans Pro"/>
              <a:cs typeface="Source Sans Pro"/>
              <a:sym typeface="Source Sans Pro"/>
            </a:endParaRPr>
          </a:p>
        </p:txBody>
      </p:sp>
      <p:sp>
        <p:nvSpPr>
          <p:cNvPr id="166" name="Shape 166"/>
          <p:cNvSpPr txBox="1"/>
          <p:nvPr>
            <p:ph type="title"/>
          </p:nvPr>
        </p:nvSpPr>
        <p:spPr>
          <a:xfrm>
            <a:off y="-7476" x="0"/>
            <a:ext cy="710700" cx="9144000"/>
          </a:xfrm>
          <a:prstGeom prst="rect">
            <a:avLst/>
          </a:prstGeom>
          <a:solidFill>
            <a:srgbClr val="1768B1"/>
          </a:solidFill>
          <a:ln>
            <a:noFill/>
          </a:ln>
        </p:spPr>
        <p:txBody>
          <a:bodyPr bIns="45700" rIns="91425" lIns="91425" tIns="45700" anchor="t" anchorCtr="0">
            <a:noAutofit/>
          </a:bodyPr>
          <a:lstStyle/>
          <a:p>
            <a:pPr algn="l" rtl="0" lvl="0" marR="0" indent="0" marL="292100">
              <a:lnSpc>
                <a:spcPct val="124375"/>
              </a:lnSpc>
              <a:spcBef>
                <a:spcPts val="0"/>
              </a:spcBef>
              <a:spcAft>
                <a:spcPts val="0"/>
              </a:spcAft>
              <a:buClr>
                <a:schemeClr val="lt1"/>
              </a:buClr>
              <a:buSzPct val="25000"/>
              <a:buFont typeface="Source Sans Pro"/>
              <a:buNone/>
            </a:pPr>
            <a:r>
              <a:rPr strike="noStrike" u="none" b="0" cap="none" baseline="0" sz="3000" lang="en-GB" i="0">
                <a:solidFill>
                  <a:schemeClr val="lt1"/>
                </a:solidFill>
                <a:latin typeface="Source Sans Pro"/>
                <a:ea typeface="Source Sans Pro"/>
                <a:cs typeface="Source Sans Pro"/>
                <a:sym typeface="Source Sans Pro"/>
              </a:rPr>
              <a:t>ATLAS II Recommendation 10</a:t>
            </a:r>
          </a:p>
        </p:txBody>
      </p:sp>
      <p:pic>
        <p:nvPicPr>
          <p:cNvPr id="167" name="Shape 167"/>
          <p:cNvPicPr preferRelativeResize="0"/>
          <p:nvPr/>
        </p:nvPicPr>
        <p:blipFill rotWithShape="1">
          <a:blip r:embed="rId4">
            <a:alphaModFix/>
          </a:blip>
          <a:srcRect t="0" b="0" r="0" l="0"/>
          <a:stretch/>
        </p:blipFill>
        <p:spPr>
          <a:xfrm>
            <a:off y="7687" x="8475045"/>
            <a:ext cy="670088" cx="624987"/>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1" name="Shape 171"/>
        <p:cNvGrpSpPr/>
        <p:nvPr/>
      </p:nvGrpSpPr>
      <p:grpSpPr>
        <a:xfrm>
          <a:off y="0" x="0"/>
          <a:ext cy="0" cx="0"/>
          <a:chOff y="0" x="0"/>
          <a:chExt cy="0" cx="0"/>
        </a:xfrm>
      </p:grpSpPr>
      <p:sp>
        <p:nvSpPr>
          <p:cNvPr id="172" name="Shape 172"/>
          <p:cNvSpPr txBox="1"/>
          <p:nvPr>
            <p:ph type="title"/>
          </p:nvPr>
        </p:nvSpPr>
        <p:spPr>
          <a:xfrm>
            <a:off y="-7476" x="0"/>
            <a:ext cy="710700" cx="9144000"/>
          </a:xfrm>
          <a:prstGeom prst="rect">
            <a:avLst/>
          </a:prstGeom>
          <a:solidFill>
            <a:srgbClr val="FFFF00"/>
          </a:solidFill>
          <a:ln>
            <a:noFill/>
          </a:ln>
        </p:spPr>
        <p:txBody>
          <a:bodyPr bIns="91425" rIns="91425" lIns="91425" tIns="91425" anchor="t" anchorCtr="0">
            <a:noAutofit/>
          </a:bodyPr>
          <a:lstStyle/>
          <a:p>
            <a:pPr algn="l" rtl="0" lvl="0" marR="0" indent="0" marL="292100">
              <a:lnSpc>
                <a:spcPct val="124375"/>
              </a:lnSpc>
              <a:spcBef>
                <a:spcPts val="0"/>
              </a:spcBef>
              <a:spcAft>
                <a:spcPts val="0"/>
              </a:spcAft>
              <a:buClr>
                <a:srgbClr val="000000"/>
              </a:buClr>
              <a:buSzPct val="25000"/>
              <a:buFont typeface="Arial"/>
              <a:buNone/>
            </a:pPr>
            <a:r>
              <a:rPr b="0" sz="3000" lang="en-GB">
                <a:latin typeface="Source Sans Pro"/>
                <a:ea typeface="Source Sans Pro"/>
                <a:cs typeface="Source Sans Pro"/>
                <a:sym typeface="Source Sans Pro"/>
              </a:rPr>
              <a:t>ATLAS II Recommendation 10 - Live Scribing</a:t>
            </a:r>
          </a:p>
        </p:txBody>
      </p:sp>
      <p:pic>
        <p:nvPicPr>
          <p:cNvPr id="173" name="Shape 173"/>
          <p:cNvPicPr preferRelativeResize="0"/>
          <p:nvPr/>
        </p:nvPicPr>
        <p:blipFill rotWithShape="1">
          <a:blip r:embed="rId3">
            <a:alphaModFix/>
          </a:blip>
          <a:srcRect t="0" b="0" r="0" l="0"/>
          <a:stretch/>
        </p:blipFill>
        <p:spPr>
          <a:xfrm>
            <a:off y="854387" x="0"/>
            <a:ext cy="5425799" cx="9144000"/>
          </a:xfrm>
          <a:prstGeom prst="rect">
            <a:avLst/>
          </a:prstGeom>
          <a:noFill/>
          <a:ln>
            <a:noFill/>
          </a:ln>
        </p:spPr>
      </p:pic>
      <p:pic>
        <p:nvPicPr>
          <p:cNvPr id="174" name="Shape 174"/>
          <p:cNvPicPr preferRelativeResize="0"/>
          <p:nvPr/>
        </p:nvPicPr>
        <p:blipFill rotWithShape="1">
          <a:blip r:embed="rId4">
            <a:alphaModFix/>
          </a:blip>
          <a:srcRect t="0" b="0" r="0" l="0"/>
          <a:stretch/>
        </p:blipFill>
        <p:spPr>
          <a:xfrm>
            <a:off y="5553150" x="5242375"/>
            <a:ext cy="800099" cx="3780900"/>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9" name="Shape 179"/>
        <p:cNvGrpSpPr/>
        <p:nvPr/>
      </p:nvGrpSpPr>
      <p:grpSpPr>
        <a:xfrm>
          <a:off y="0" x="0"/>
          <a:ext cy="0" cx="0"/>
          <a:chOff y="0" x="0"/>
          <a:chExt cy="0" cx="0"/>
        </a:xfrm>
      </p:grpSpPr>
      <p:sp>
        <p:nvSpPr>
          <p:cNvPr id="180" name="Shape 180"/>
          <p:cNvSpPr/>
          <p:nvPr/>
        </p:nvSpPr>
        <p:spPr>
          <a:xfrm>
            <a:off y="744850" x="4572000"/>
            <a:ext cy="5577299" cx="4445099"/>
          </a:xfrm>
          <a:prstGeom prst="rect">
            <a:avLst/>
          </a:prstGeom>
          <a:solidFill>
            <a:srgbClr val="ED9232"/>
          </a:solid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000000"/>
              </a:buClr>
              <a:buFont typeface="Arial"/>
              <a:buNone/>
            </a:pPr>
            <a:r>
              <a:t/>
            </a:r>
            <a:endParaRPr strike="noStrike" u="none" b="0" cap="none" baseline="0" sz="1350" i="0">
              <a:solidFill>
                <a:srgbClr val="99D1F2"/>
              </a:solidFill>
              <a:latin typeface="Calibri"/>
              <a:ea typeface="Calibri"/>
              <a:cs typeface="Calibri"/>
              <a:sym typeface="Calibri"/>
            </a:endParaRPr>
          </a:p>
        </p:txBody>
      </p:sp>
      <p:sp>
        <p:nvSpPr>
          <p:cNvPr id="181" name="Shape 181"/>
          <p:cNvSpPr txBox="1"/>
          <p:nvPr/>
        </p:nvSpPr>
        <p:spPr>
          <a:xfrm>
            <a:off y="2139871" x="496725"/>
            <a:ext cy="1744800" cx="3654899"/>
          </a:xfrm>
          <a:prstGeom prst="rect">
            <a:avLst/>
          </a:prstGeom>
          <a:noFill/>
          <a:ln>
            <a:noFill/>
          </a:ln>
        </p:spPr>
        <p:txBody>
          <a:bodyPr bIns="0" rIns="0" lIns="0" tIns="0" anchor="t" anchorCtr="0">
            <a:noAutofit/>
          </a:bodyPr>
          <a:lstStyle/>
          <a:p>
            <a:pPr algn="l" rtl="0" lvl="0" marR="0" indent="0" marL="0">
              <a:lnSpc>
                <a:spcPct val="100000"/>
              </a:lnSpc>
              <a:spcBef>
                <a:spcPts val="0"/>
              </a:spcBef>
              <a:spcAft>
                <a:spcPts val="0"/>
              </a:spcAft>
              <a:buClr>
                <a:srgbClr val="0A344E"/>
              </a:buClr>
              <a:buSzPct val="25000"/>
              <a:buFont typeface="Arial"/>
              <a:buNone/>
            </a:pPr>
            <a:r>
              <a:rPr strike="noStrike" u="none" b="0" cap="none" baseline="0" sz="1600" lang="en-GB" i="1">
                <a:solidFill>
                  <a:srgbClr val="0A344E"/>
                </a:solidFill>
                <a:latin typeface="Source Sans Pro"/>
                <a:ea typeface="Source Sans Pro"/>
                <a:cs typeface="Source Sans Pro"/>
                <a:sym typeface="Source Sans Pro"/>
              </a:rPr>
              <a:t>“The next evolution of language services must adopt further extension of live scribing for all meetings and generally extend the current interpretation and translation processes and make translation available in a timely manner.”</a:t>
            </a:r>
          </a:p>
        </p:txBody>
      </p:sp>
      <p:sp>
        <p:nvSpPr>
          <p:cNvPr id="182" name="Shape 182"/>
          <p:cNvSpPr txBox="1"/>
          <p:nvPr/>
        </p:nvSpPr>
        <p:spPr>
          <a:xfrm>
            <a:off y="1403799" x="948375"/>
            <a:ext cy="580199" cx="2751600"/>
          </a:xfrm>
          <a:prstGeom prst="rect">
            <a:avLst/>
          </a:prstGeom>
          <a:noFill/>
          <a:ln>
            <a:noFill/>
          </a:ln>
        </p:spPr>
        <p:txBody>
          <a:bodyPr bIns="0" rIns="0" lIns="0" tIns="0" anchor="t" anchorCtr="0">
            <a:noAutofit/>
          </a:bodyPr>
          <a:lstStyle/>
          <a:p>
            <a:pPr algn="ctr" rtl="0" lvl="0" marR="0" indent="0" marL="0">
              <a:lnSpc>
                <a:spcPct val="90000"/>
              </a:lnSpc>
              <a:spcBef>
                <a:spcPts val="0"/>
              </a:spcBef>
              <a:spcAft>
                <a:spcPts val="0"/>
              </a:spcAft>
              <a:buClr>
                <a:srgbClr val="0A344E"/>
              </a:buClr>
              <a:buSzPct val="25000"/>
              <a:buFont typeface="Arial"/>
              <a:buNone/>
            </a:pPr>
            <a:r>
              <a:rPr strike="noStrike" u="none" b="0" cap="none" baseline="0" sz="2200" lang="en-GB" i="0">
                <a:solidFill>
                  <a:srgbClr val="0A344E"/>
                </a:solidFill>
                <a:latin typeface="Source Sans Pro"/>
                <a:ea typeface="Source Sans Pro"/>
                <a:cs typeface="Source Sans Pro"/>
                <a:sym typeface="Source Sans Pro"/>
              </a:rPr>
              <a:t>Recommendation 10 </a:t>
            </a:r>
          </a:p>
        </p:txBody>
      </p:sp>
      <p:sp>
        <p:nvSpPr>
          <p:cNvPr id="183" name="Shape 183"/>
          <p:cNvSpPr txBox="1"/>
          <p:nvPr/>
        </p:nvSpPr>
        <p:spPr>
          <a:xfrm>
            <a:off y="819553" x="5185400"/>
            <a:ext cy="710700" cx="3478800"/>
          </a:xfrm>
          <a:prstGeom prst="rect">
            <a:avLst/>
          </a:prstGeom>
          <a:noFill/>
          <a:ln>
            <a:noFill/>
          </a:ln>
        </p:spPr>
        <p:txBody>
          <a:bodyPr bIns="0" rIns="0" lIns="0" tIns="0" anchor="t" anchorCtr="0">
            <a:noAutofit/>
          </a:bodyPr>
          <a:lstStyle/>
          <a:p>
            <a:pPr algn="ctr" rtl="0" lvl="0" marR="0" indent="0" marL="0">
              <a:lnSpc>
                <a:spcPct val="90000"/>
              </a:lnSpc>
              <a:spcBef>
                <a:spcPts val="0"/>
              </a:spcBef>
              <a:spcAft>
                <a:spcPts val="0"/>
              </a:spcAft>
              <a:buClr>
                <a:schemeClr val="lt1"/>
              </a:buClr>
              <a:buSzPct val="25000"/>
              <a:buFont typeface="Arial"/>
              <a:buNone/>
            </a:pPr>
            <a:r>
              <a:rPr strike="noStrike" u="none" b="0" cap="none" baseline="0" sz="2200" lang="en-GB" i="0">
                <a:solidFill>
                  <a:schemeClr val="lt1"/>
                </a:solidFill>
                <a:latin typeface="Source Sans Pro"/>
                <a:ea typeface="Source Sans Pro"/>
                <a:cs typeface="Source Sans Pro"/>
                <a:sym typeface="Source Sans Pro"/>
              </a:rPr>
              <a:t>Summary of Implementation of Rec 10</a:t>
            </a:r>
          </a:p>
        </p:txBody>
      </p:sp>
      <p:sp>
        <p:nvSpPr>
          <p:cNvPr id="184" name="Shape 184"/>
          <p:cNvSpPr txBox="1"/>
          <p:nvPr/>
        </p:nvSpPr>
        <p:spPr>
          <a:xfrm>
            <a:off y="1423350" x="4728000"/>
            <a:ext cy="4011300" cx="4133099"/>
          </a:xfrm>
          <a:prstGeom prst="rect">
            <a:avLst/>
          </a:prstGeom>
          <a:noFill/>
          <a:ln>
            <a:noFill/>
          </a:ln>
        </p:spPr>
        <p:txBody>
          <a:bodyPr bIns="0" rIns="0" lIns="0" tIns="0" anchor="t" anchorCtr="0">
            <a:noAutofit/>
          </a:bodyPr>
          <a:lstStyle/>
          <a:p>
            <a:pPr algn="l" rtl="0" lvl="0" marR="0" indent="-228600" marL="457200">
              <a:lnSpc>
                <a:spcPct val="100000"/>
              </a:lnSpc>
              <a:spcBef>
                <a:spcPts val="0"/>
              </a:spcBef>
              <a:spcAft>
                <a:spcPts val="0"/>
              </a:spcAft>
              <a:buNone/>
            </a:pPr>
            <a:r>
              <a:t/>
            </a:r>
            <a:endParaRPr sz="1600">
              <a:solidFill>
                <a:schemeClr val="lt1"/>
              </a:solidFill>
              <a:latin typeface="Source Sans Pro"/>
              <a:ea typeface="Source Sans Pro"/>
              <a:cs typeface="Source Sans Pro"/>
              <a:sym typeface="Source Sans Pro"/>
            </a:endParaRPr>
          </a:p>
          <a:p>
            <a:pPr algn="l" rtl="0" lvl="0" marR="0" indent="-330200" marL="457200">
              <a:lnSpc>
                <a:spcPct val="100000"/>
              </a:lnSpc>
              <a:spcBef>
                <a:spcPts val="0"/>
              </a:spcBef>
              <a:spcAft>
                <a:spcPts val="0"/>
              </a:spcAft>
              <a:buClr>
                <a:schemeClr val="lt1"/>
              </a:buClr>
              <a:buSzPct val="100000"/>
              <a:buFont typeface="Source Sans Pro"/>
              <a:buChar char="●"/>
            </a:pPr>
            <a:r>
              <a:rPr sz="1600" lang="en-GB">
                <a:solidFill>
                  <a:schemeClr val="lt1"/>
                </a:solidFill>
                <a:latin typeface="Source Sans Pro"/>
                <a:ea typeface="Source Sans Pro"/>
                <a:cs typeface="Source Sans Pro"/>
                <a:sym typeface="Source Sans Pro"/>
              </a:rPr>
              <a:t>ICANN Language Services provides interpretation </a:t>
            </a:r>
          </a:p>
          <a:p>
            <a:pPr algn="l" rtl="0" lvl="1" marR="0" indent="-330200" marL="914400">
              <a:lnSpc>
                <a:spcPct val="100000"/>
              </a:lnSpc>
              <a:spcBef>
                <a:spcPts val="0"/>
              </a:spcBef>
              <a:spcAft>
                <a:spcPts val="0"/>
              </a:spcAft>
              <a:buClr>
                <a:schemeClr val="lt1"/>
              </a:buClr>
              <a:buSzPct val="100000"/>
              <a:buFont typeface="Courier New"/>
              <a:buChar char="o"/>
            </a:pPr>
            <a:r>
              <a:rPr sz="1600" lang="en-GB">
                <a:solidFill>
                  <a:schemeClr val="lt1"/>
                </a:solidFill>
                <a:latin typeface="Source Sans Pro"/>
                <a:ea typeface="Source Sans Pro"/>
                <a:cs typeface="Source Sans Pro"/>
                <a:sym typeface="Source Sans Pro"/>
              </a:rPr>
              <a:t>for At-Large F2F meetings in English, Spanish and French </a:t>
            </a:r>
          </a:p>
          <a:p>
            <a:pPr algn="l" rtl="0" lvl="1" marR="0" indent="-330200" marL="914400">
              <a:lnSpc>
                <a:spcPct val="100000"/>
              </a:lnSpc>
              <a:spcBef>
                <a:spcPts val="0"/>
              </a:spcBef>
              <a:spcAft>
                <a:spcPts val="0"/>
              </a:spcAft>
              <a:buClr>
                <a:schemeClr val="lt1"/>
              </a:buClr>
              <a:buSzPct val="100000"/>
              <a:buFont typeface="Courier New"/>
              <a:buChar char="o"/>
            </a:pPr>
            <a:r>
              <a:rPr sz="1600" lang="en-GB">
                <a:solidFill>
                  <a:schemeClr val="lt1"/>
                </a:solidFill>
                <a:latin typeface="Source Sans Pro"/>
                <a:ea typeface="Source Sans Pro"/>
                <a:cs typeface="Source Sans Pro"/>
                <a:sym typeface="Source Sans Pro"/>
              </a:rPr>
              <a:t>English, Spanish, French and Russian  for ALAC monthly conference calls.</a:t>
            </a:r>
          </a:p>
          <a:p>
            <a:pPr algn="l" rtl="0" lvl="1" marR="0" indent="-330200" marL="914400">
              <a:lnSpc>
                <a:spcPct val="100000"/>
              </a:lnSpc>
              <a:spcBef>
                <a:spcPts val="0"/>
              </a:spcBef>
              <a:spcAft>
                <a:spcPts val="0"/>
              </a:spcAft>
              <a:buClr>
                <a:schemeClr val="lt1"/>
              </a:buClr>
              <a:buSzPct val="100000"/>
              <a:buFont typeface="Courier New"/>
              <a:buChar char="o"/>
            </a:pPr>
            <a:r>
              <a:rPr sz="1600" lang="en-GB">
                <a:solidFill>
                  <a:schemeClr val="lt1"/>
                </a:solidFill>
                <a:latin typeface="Source Sans Pro"/>
                <a:ea typeface="Source Sans Pro"/>
                <a:cs typeface="Source Sans Pro"/>
                <a:sym typeface="Source Sans Pro"/>
              </a:rPr>
              <a:t>English, Spanish and Portuguese for LACRALO monthly calls</a:t>
            </a:r>
          </a:p>
          <a:p>
            <a:pPr algn="l" rtl="0" lvl="1" marR="0" indent="-330200" marL="914400">
              <a:lnSpc>
                <a:spcPct val="100000"/>
              </a:lnSpc>
              <a:spcBef>
                <a:spcPts val="0"/>
              </a:spcBef>
              <a:spcAft>
                <a:spcPts val="0"/>
              </a:spcAft>
              <a:buClr>
                <a:schemeClr val="lt1"/>
              </a:buClr>
              <a:buSzPct val="100000"/>
              <a:buFont typeface="Courier New"/>
              <a:buChar char="o"/>
            </a:pPr>
            <a:r>
              <a:rPr sz="1600" lang="en-GB">
                <a:solidFill>
                  <a:schemeClr val="lt1"/>
                </a:solidFill>
                <a:latin typeface="Source Sans Pro"/>
                <a:ea typeface="Source Sans Pro"/>
                <a:cs typeface="Source Sans Pro"/>
                <a:sym typeface="Source Sans Pro"/>
              </a:rPr>
              <a:t>English, French for AFRALO calls</a:t>
            </a:r>
          </a:p>
          <a:p>
            <a:pPr algn="l" rtl="0" lvl="0" marR="0" indent="0" marL="457200">
              <a:lnSpc>
                <a:spcPct val="100000"/>
              </a:lnSpc>
              <a:spcBef>
                <a:spcPts val="0"/>
              </a:spcBef>
              <a:spcAft>
                <a:spcPts val="0"/>
              </a:spcAft>
              <a:buNone/>
            </a:pPr>
            <a:r>
              <a:t/>
            </a:r>
            <a:endParaRPr sz="1600">
              <a:solidFill>
                <a:schemeClr val="lt1"/>
              </a:solidFill>
              <a:latin typeface="Source Sans Pro"/>
              <a:ea typeface="Source Sans Pro"/>
              <a:cs typeface="Source Sans Pro"/>
              <a:sym typeface="Source Sans Pro"/>
            </a:endParaRPr>
          </a:p>
          <a:p>
            <a:pPr algn="l" rtl="0" lvl="0" marR="0" indent="-330200" marL="457200">
              <a:lnSpc>
                <a:spcPct val="100000"/>
              </a:lnSpc>
              <a:spcBef>
                <a:spcPts val="0"/>
              </a:spcBef>
              <a:spcAft>
                <a:spcPts val="0"/>
              </a:spcAft>
              <a:buClr>
                <a:schemeClr val="lt1"/>
              </a:buClr>
              <a:buSzPct val="100000"/>
              <a:buFont typeface="Source Sans Pro"/>
              <a:buChar char="●"/>
            </a:pPr>
            <a:r>
              <a:rPr sz="1600" lang="en-GB">
                <a:solidFill>
                  <a:schemeClr val="lt1"/>
                </a:solidFill>
                <a:latin typeface="Source Sans Pro"/>
                <a:ea typeface="Source Sans Pro"/>
                <a:cs typeface="Source Sans Pro"/>
                <a:sym typeface="Source Sans Pro"/>
              </a:rPr>
              <a:t>For At-Large WGs, interpretation is provided on request from more than 3 persons attending a call</a:t>
            </a:r>
            <a:br>
              <a:rPr sz="1600" lang="en-GB">
                <a:solidFill>
                  <a:schemeClr val="lt1"/>
                </a:solidFill>
                <a:latin typeface="Source Sans Pro"/>
                <a:ea typeface="Source Sans Pro"/>
                <a:cs typeface="Source Sans Pro"/>
                <a:sym typeface="Source Sans Pro"/>
              </a:rPr>
            </a:br>
          </a:p>
          <a:p>
            <a:pPr algn="l" rtl="0" lvl="0" marR="0" indent="-330200" marL="457200">
              <a:lnSpc>
                <a:spcPct val="100000"/>
              </a:lnSpc>
              <a:spcBef>
                <a:spcPts val="0"/>
              </a:spcBef>
              <a:spcAft>
                <a:spcPts val="0"/>
              </a:spcAft>
              <a:buClr>
                <a:schemeClr val="lt1"/>
              </a:buClr>
              <a:buSzPct val="100000"/>
              <a:buFont typeface="Source Sans Pro"/>
              <a:buChar char="●"/>
            </a:pPr>
            <a:r>
              <a:rPr sz="1600" lang="en-GB">
                <a:solidFill>
                  <a:schemeClr val="lt1"/>
                </a:solidFill>
                <a:latin typeface="Source Sans Pro"/>
                <a:ea typeface="Source Sans Pro"/>
                <a:cs typeface="Source Sans Pro"/>
                <a:sym typeface="Source Sans Pro"/>
              </a:rPr>
              <a:t>ICANN Language Services transcribes audio recordings of ALAC/At-Large meetings and provides a transcript in less than a week.</a:t>
            </a:r>
          </a:p>
          <a:p>
            <a:pPr algn="l" rtl="0" lvl="0" marR="0">
              <a:lnSpc>
                <a:spcPct val="100000"/>
              </a:lnSpc>
              <a:spcBef>
                <a:spcPts val="0"/>
              </a:spcBef>
              <a:spcAft>
                <a:spcPts val="0"/>
              </a:spcAft>
              <a:buNone/>
            </a:pPr>
            <a:br>
              <a:rPr strike="noStrike" u="none" b="0" cap="none" baseline="0" sz="1600" lang="en-GB" i="0">
                <a:solidFill>
                  <a:schemeClr val="lt1"/>
                </a:solidFill>
                <a:latin typeface="Source Sans Pro"/>
                <a:ea typeface="Source Sans Pro"/>
                <a:cs typeface="Source Sans Pro"/>
                <a:sym typeface="Source Sans Pro"/>
              </a:rPr>
            </a:br>
          </a:p>
          <a:p>
            <a:pPr algn="l" rtl="0" lvl="0" marR="0">
              <a:lnSpc>
                <a:spcPct val="100000"/>
              </a:lnSpc>
              <a:spcBef>
                <a:spcPts val="0"/>
              </a:spcBef>
              <a:spcAft>
                <a:spcPts val="0"/>
              </a:spcAft>
              <a:buNone/>
            </a:pPr>
            <a:br>
              <a:rPr strike="noStrike" u="none" b="0" cap="none" baseline="0" sz="1600" lang="en-GB" i="0">
                <a:solidFill>
                  <a:schemeClr val="lt1"/>
                </a:solidFill>
                <a:latin typeface="Source Sans Pro"/>
                <a:ea typeface="Source Sans Pro"/>
                <a:cs typeface="Source Sans Pro"/>
                <a:sym typeface="Source Sans Pro"/>
              </a:rPr>
            </a:br>
            <a:br>
              <a:rPr strike="noStrike" u="none" b="0" cap="none" baseline="0" sz="1600" lang="en-GB" i="0">
                <a:solidFill>
                  <a:schemeClr val="lt1"/>
                </a:solidFill>
                <a:latin typeface="Source Sans Pro"/>
                <a:ea typeface="Source Sans Pro"/>
                <a:cs typeface="Source Sans Pro"/>
                <a:sym typeface="Source Sans Pro"/>
              </a:rPr>
            </a:br>
          </a:p>
          <a:p>
            <a:pPr algn="l" rtl="0" lvl="0" marR="0" indent="-228600" marL="457200">
              <a:lnSpc>
                <a:spcPct val="100000"/>
              </a:lnSpc>
              <a:spcBef>
                <a:spcPts val="0"/>
              </a:spcBef>
              <a:spcAft>
                <a:spcPts val="0"/>
              </a:spcAft>
              <a:buClr>
                <a:schemeClr val="lt1"/>
              </a:buClr>
              <a:buFont typeface="Source Sans Pro"/>
              <a:buNone/>
            </a:pPr>
            <a:r>
              <a:t/>
            </a:r>
            <a:endParaRPr strike="noStrike" u="none" b="0" cap="none" baseline="0" sz="1600" i="0">
              <a:solidFill>
                <a:schemeClr val="lt1"/>
              </a:solidFill>
              <a:latin typeface="Source Sans Pro"/>
              <a:ea typeface="Source Sans Pro"/>
              <a:cs typeface="Source Sans Pro"/>
              <a:sym typeface="Source Sans Pro"/>
            </a:endParaRPr>
          </a:p>
          <a:p>
            <a:pPr algn="l" rtl="0" lvl="0" marR="0" indent="0" marL="0">
              <a:lnSpc>
                <a:spcPct val="100000"/>
              </a:lnSpc>
              <a:spcBef>
                <a:spcPts val="0"/>
              </a:spcBef>
              <a:spcAft>
                <a:spcPts val="0"/>
              </a:spcAft>
              <a:buClr>
                <a:srgbClr val="000000"/>
              </a:buClr>
              <a:buFont typeface="Arial"/>
              <a:buNone/>
            </a:pPr>
            <a:r>
              <a:t/>
            </a:r>
            <a:endParaRPr strike="noStrike" u="none" b="0" cap="none" baseline="0" sz="1600" i="0">
              <a:solidFill>
                <a:schemeClr val="lt1"/>
              </a:solidFill>
              <a:latin typeface="Source Sans Pro"/>
              <a:ea typeface="Source Sans Pro"/>
              <a:cs typeface="Source Sans Pro"/>
              <a:sym typeface="Source Sans Pro"/>
            </a:endParaRPr>
          </a:p>
          <a:p>
            <a:pPr algn="l" rtl="0" lvl="0" marR="0" indent="0" marL="0">
              <a:lnSpc>
                <a:spcPct val="100000"/>
              </a:lnSpc>
              <a:spcBef>
                <a:spcPts val="0"/>
              </a:spcBef>
              <a:spcAft>
                <a:spcPts val="0"/>
              </a:spcAft>
              <a:buClr>
                <a:schemeClr val="lt1"/>
              </a:buClr>
              <a:buFont typeface="Arial"/>
              <a:buNone/>
            </a:pPr>
            <a:r>
              <a:t/>
            </a:r>
            <a:endParaRPr strike="noStrike" u="none" b="0" cap="none" baseline="0" sz="1600" i="0">
              <a:solidFill>
                <a:schemeClr val="lt1"/>
              </a:solidFill>
              <a:latin typeface="Source Sans Pro"/>
              <a:ea typeface="Source Sans Pro"/>
              <a:cs typeface="Source Sans Pro"/>
              <a:sym typeface="Source Sans Pro"/>
            </a:endParaRPr>
          </a:p>
        </p:txBody>
      </p:sp>
      <p:sp>
        <p:nvSpPr>
          <p:cNvPr id="185" name="Shape 185"/>
          <p:cNvSpPr txBox="1"/>
          <p:nvPr>
            <p:ph type="title"/>
          </p:nvPr>
        </p:nvSpPr>
        <p:spPr>
          <a:xfrm>
            <a:off y="-7476" x="0"/>
            <a:ext cy="710700" cx="9144000"/>
          </a:xfrm>
          <a:prstGeom prst="rect">
            <a:avLst/>
          </a:prstGeom>
          <a:solidFill>
            <a:srgbClr val="1768B1"/>
          </a:solidFill>
          <a:ln>
            <a:noFill/>
          </a:ln>
        </p:spPr>
        <p:txBody>
          <a:bodyPr bIns="45700" rIns="91425" lIns="91425" tIns="45700" anchor="t" anchorCtr="0">
            <a:noAutofit/>
          </a:bodyPr>
          <a:lstStyle/>
          <a:p>
            <a:pPr algn="l" rtl="0" lvl="0" marR="0" indent="0" marL="292100">
              <a:lnSpc>
                <a:spcPct val="124375"/>
              </a:lnSpc>
              <a:spcBef>
                <a:spcPts val="0"/>
              </a:spcBef>
              <a:spcAft>
                <a:spcPts val="0"/>
              </a:spcAft>
              <a:buClr>
                <a:schemeClr val="lt1"/>
              </a:buClr>
              <a:buSzPct val="25000"/>
              <a:buFont typeface="Source Sans Pro"/>
              <a:buNone/>
            </a:pPr>
            <a:r>
              <a:rPr strike="noStrike" u="none" b="0" cap="none" baseline="0" sz="3000" lang="en-GB" i="0">
                <a:solidFill>
                  <a:schemeClr val="lt1"/>
                </a:solidFill>
                <a:latin typeface="Source Sans Pro"/>
                <a:ea typeface="Source Sans Pro"/>
                <a:cs typeface="Source Sans Pro"/>
                <a:sym typeface="Source Sans Pro"/>
              </a:rPr>
              <a:t>ATLAS II Recommendation 10</a:t>
            </a:r>
          </a:p>
        </p:txBody>
      </p:sp>
      <p:pic>
        <p:nvPicPr>
          <p:cNvPr id="186" name="Shape 186"/>
          <p:cNvPicPr preferRelativeResize="0"/>
          <p:nvPr/>
        </p:nvPicPr>
        <p:blipFill rotWithShape="1">
          <a:blip r:embed="rId3">
            <a:alphaModFix/>
          </a:blip>
          <a:srcRect t="0" b="0" r="0" l="0"/>
          <a:stretch/>
        </p:blipFill>
        <p:spPr>
          <a:xfrm>
            <a:off y="7687" x="8475045"/>
            <a:ext cy="670199" cx="624899"/>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0" name="Shape 190"/>
        <p:cNvGrpSpPr/>
        <p:nvPr/>
      </p:nvGrpSpPr>
      <p:grpSpPr>
        <a:xfrm>
          <a:off y="0" x="0"/>
          <a:ext cy="0" cx="0"/>
          <a:chOff y="0" x="0"/>
          <a:chExt cy="0" cx="0"/>
        </a:xfrm>
      </p:grpSpPr>
      <p:sp>
        <p:nvSpPr>
          <p:cNvPr id="191" name="Shape 191"/>
          <p:cNvSpPr/>
          <p:nvPr/>
        </p:nvSpPr>
        <p:spPr>
          <a:xfrm>
            <a:off y="1072450" x="4302825"/>
            <a:ext cy="5122199" cx="4714200"/>
          </a:xfrm>
          <a:prstGeom prst="rect">
            <a:avLst/>
          </a:prstGeom>
          <a:solidFill>
            <a:srgbClr val="ED9232"/>
          </a:solid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000000"/>
              </a:buClr>
              <a:buFont typeface="Arial"/>
              <a:buNone/>
            </a:pPr>
            <a:r>
              <a:t/>
            </a:r>
            <a:endParaRPr strike="noStrike" u="none" b="0" cap="none" baseline="0" sz="1350" i="0">
              <a:solidFill>
                <a:srgbClr val="99D1F2"/>
              </a:solidFill>
              <a:latin typeface="Calibri"/>
              <a:ea typeface="Calibri"/>
              <a:cs typeface="Calibri"/>
              <a:sym typeface="Calibri"/>
            </a:endParaRPr>
          </a:p>
        </p:txBody>
      </p:sp>
      <p:sp>
        <p:nvSpPr>
          <p:cNvPr id="192" name="Shape 192"/>
          <p:cNvSpPr txBox="1"/>
          <p:nvPr/>
        </p:nvSpPr>
        <p:spPr>
          <a:xfrm>
            <a:off y="2139874" x="496725"/>
            <a:ext cy="1311899" cx="3654899"/>
          </a:xfrm>
          <a:prstGeom prst="rect">
            <a:avLst/>
          </a:prstGeom>
          <a:noFill/>
          <a:ln>
            <a:noFill/>
          </a:ln>
        </p:spPr>
        <p:txBody>
          <a:bodyPr bIns="0" rIns="0" lIns="0" tIns="0" anchor="t" anchorCtr="0">
            <a:noAutofit/>
          </a:bodyPr>
          <a:lstStyle/>
          <a:p>
            <a:pPr algn="l" rtl="0" lvl="0" marR="0" indent="0" marL="0">
              <a:lnSpc>
                <a:spcPct val="100000"/>
              </a:lnSpc>
              <a:spcBef>
                <a:spcPts val="0"/>
              </a:spcBef>
              <a:spcAft>
                <a:spcPts val="0"/>
              </a:spcAft>
              <a:buClr>
                <a:srgbClr val="0A344E"/>
              </a:buClr>
              <a:buSzPct val="25000"/>
              <a:buFont typeface="Arial"/>
              <a:buNone/>
            </a:pPr>
            <a:r>
              <a:rPr strike="noStrike" u="none" b="0" cap="none" baseline="0" sz="1600" lang="en-GB" i="1">
                <a:solidFill>
                  <a:srgbClr val="0A344E"/>
                </a:solidFill>
                <a:latin typeface="Source Sans Pro"/>
                <a:ea typeface="Source Sans Pro"/>
                <a:cs typeface="Source Sans Pro"/>
                <a:sym typeface="Source Sans Pro"/>
              </a:rPr>
              <a:t>“ICANN must implement a range of services to facilitate access according to various criteria (gender; cultural diversity) and user needs (disabilities, etc…).”</a:t>
            </a:r>
          </a:p>
        </p:txBody>
      </p:sp>
      <p:sp>
        <p:nvSpPr>
          <p:cNvPr id="193" name="Shape 193"/>
          <p:cNvSpPr txBox="1"/>
          <p:nvPr/>
        </p:nvSpPr>
        <p:spPr>
          <a:xfrm>
            <a:off y="1403799" x="948375"/>
            <a:ext cy="403799" cx="2751600"/>
          </a:xfrm>
          <a:prstGeom prst="rect">
            <a:avLst/>
          </a:prstGeom>
          <a:noFill/>
          <a:ln>
            <a:noFill/>
          </a:ln>
        </p:spPr>
        <p:txBody>
          <a:bodyPr bIns="0" rIns="0" lIns="0" tIns="0" anchor="t" anchorCtr="0">
            <a:noAutofit/>
          </a:bodyPr>
          <a:lstStyle/>
          <a:p>
            <a:pPr algn="ctr" rtl="0" lvl="0" marR="0" indent="0" marL="0">
              <a:lnSpc>
                <a:spcPct val="90000"/>
              </a:lnSpc>
              <a:spcBef>
                <a:spcPts val="0"/>
              </a:spcBef>
              <a:spcAft>
                <a:spcPts val="0"/>
              </a:spcAft>
              <a:buClr>
                <a:srgbClr val="0A344E"/>
              </a:buClr>
              <a:buSzPct val="25000"/>
              <a:buFont typeface="Arial"/>
              <a:buNone/>
            </a:pPr>
            <a:r>
              <a:rPr strike="noStrike" u="none" b="0" cap="none" baseline="0" sz="2200" lang="en-GB" i="0">
                <a:solidFill>
                  <a:srgbClr val="0A344E"/>
                </a:solidFill>
                <a:latin typeface="Source Sans Pro"/>
                <a:ea typeface="Source Sans Pro"/>
                <a:cs typeface="Source Sans Pro"/>
                <a:sym typeface="Source Sans Pro"/>
              </a:rPr>
              <a:t>Recommendation 11 </a:t>
            </a:r>
          </a:p>
        </p:txBody>
      </p:sp>
      <p:sp>
        <p:nvSpPr>
          <p:cNvPr id="194" name="Shape 194"/>
          <p:cNvSpPr txBox="1"/>
          <p:nvPr/>
        </p:nvSpPr>
        <p:spPr>
          <a:xfrm>
            <a:off y="1288250" x="4588425"/>
            <a:ext cy="1047600" cx="4272899"/>
          </a:xfrm>
          <a:prstGeom prst="rect">
            <a:avLst/>
          </a:prstGeom>
          <a:noFill/>
          <a:ln>
            <a:noFill/>
          </a:ln>
        </p:spPr>
        <p:txBody>
          <a:bodyPr bIns="0" rIns="0" lIns="0" tIns="0" anchor="t" anchorCtr="0">
            <a:noAutofit/>
          </a:bodyPr>
          <a:lstStyle/>
          <a:p>
            <a:pPr algn="ctr" rtl="0" lvl="0" marR="0" indent="0" marL="0">
              <a:lnSpc>
                <a:spcPct val="90000"/>
              </a:lnSpc>
              <a:spcBef>
                <a:spcPts val="0"/>
              </a:spcBef>
              <a:spcAft>
                <a:spcPts val="0"/>
              </a:spcAft>
              <a:buClr>
                <a:schemeClr val="lt1"/>
              </a:buClr>
              <a:buSzPct val="25000"/>
              <a:buFont typeface="Arial"/>
              <a:buNone/>
            </a:pPr>
            <a:r>
              <a:rPr strike="noStrike" u="none" b="0" cap="none" baseline="0" sz="2200" lang="en-GB" i="0">
                <a:solidFill>
                  <a:schemeClr val="lt1"/>
                </a:solidFill>
                <a:latin typeface="Source Sans Pro"/>
                <a:ea typeface="Source Sans Pro"/>
                <a:cs typeface="Source Sans Pro"/>
                <a:sym typeface="Source Sans Pro"/>
              </a:rPr>
              <a:t>Summary of Implementation of </a:t>
            </a:r>
          </a:p>
          <a:p>
            <a:pPr algn="ctr" rtl="0" lvl="0" marR="0" indent="0" marL="0">
              <a:lnSpc>
                <a:spcPct val="90000"/>
              </a:lnSpc>
              <a:spcBef>
                <a:spcPts val="0"/>
              </a:spcBef>
              <a:spcAft>
                <a:spcPts val="0"/>
              </a:spcAft>
              <a:buClr>
                <a:schemeClr val="lt1"/>
              </a:buClr>
              <a:buSzPct val="25000"/>
              <a:buFont typeface="Arial"/>
              <a:buNone/>
            </a:pPr>
            <a:r>
              <a:rPr strike="noStrike" u="none" b="0" cap="none" baseline="0" sz="2200" lang="en-GB" i="0">
                <a:solidFill>
                  <a:schemeClr val="lt1"/>
                </a:solidFill>
                <a:latin typeface="Source Sans Pro"/>
                <a:ea typeface="Source Sans Pro"/>
                <a:cs typeface="Source Sans Pro"/>
                <a:sym typeface="Source Sans Pro"/>
              </a:rPr>
              <a:t>Rec 11</a:t>
            </a:r>
          </a:p>
        </p:txBody>
      </p:sp>
      <p:sp>
        <p:nvSpPr>
          <p:cNvPr id="195" name="Shape 195"/>
          <p:cNvSpPr txBox="1"/>
          <p:nvPr/>
        </p:nvSpPr>
        <p:spPr>
          <a:xfrm>
            <a:off y="1984000" x="4546300"/>
            <a:ext cy="4301699" cx="4314900"/>
          </a:xfrm>
          <a:prstGeom prst="rect">
            <a:avLst/>
          </a:prstGeom>
          <a:noFill/>
          <a:ln>
            <a:noFill/>
          </a:ln>
        </p:spPr>
        <p:txBody>
          <a:bodyPr bIns="0" rIns="0" lIns="0" tIns="0" anchor="t" anchorCtr="0">
            <a:noAutofit/>
          </a:bodyPr>
          <a:lstStyle/>
          <a:p>
            <a:pPr algn="l" rtl="0" lvl="0" marR="0" indent="-330200" marL="457200">
              <a:lnSpc>
                <a:spcPct val="100000"/>
              </a:lnSpc>
              <a:spcBef>
                <a:spcPts val="0"/>
              </a:spcBef>
              <a:spcAft>
                <a:spcPts val="0"/>
              </a:spcAft>
              <a:buClr>
                <a:schemeClr val="lt1"/>
              </a:buClr>
              <a:buSzPct val="100000"/>
              <a:buFont typeface="Source Sans Pro"/>
              <a:buChar char="●"/>
            </a:pPr>
            <a:r>
              <a:rPr sz="1600" lang="en-GB">
                <a:solidFill>
                  <a:schemeClr val="lt1"/>
                </a:solidFill>
                <a:latin typeface="Source Sans Pro"/>
                <a:ea typeface="Source Sans Pro"/>
                <a:cs typeface="Source Sans Pro"/>
                <a:sym typeface="Source Sans Pro"/>
              </a:rPr>
              <a:t>(As per Rec 10) </a:t>
            </a:r>
            <a:r>
              <a:rPr strike="noStrike" u="none" b="0" cap="none" baseline="0" sz="1600" lang="en-GB" i="0">
                <a:solidFill>
                  <a:schemeClr val="lt1"/>
                </a:solidFill>
                <a:latin typeface="Source Sans Pro"/>
                <a:ea typeface="Source Sans Pro"/>
                <a:cs typeface="Source Sans Pro"/>
                <a:sym typeface="Source Sans Pro"/>
              </a:rPr>
              <a:t>ICANN Language Services provides interpretation for for ALAC/At-Large F2F meetings and ALAC and for some RALO conference calls.</a:t>
            </a:r>
            <a:br>
              <a:rPr strike="noStrike" u="none" b="0" cap="none" baseline="0" sz="1600" lang="en-GB" i="0">
                <a:solidFill>
                  <a:schemeClr val="lt1"/>
                </a:solidFill>
                <a:latin typeface="Source Sans Pro"/>
                <a:ea typeface="Source Sans Pro"/>
                <a:cs typeface="Source Sans Pro"/>
                <a:sym typeface="Source Sans Pro"/>
              </a:rPr>
            </a:br>
          </a:p>
          <a:p>
            <a:pPr algn="l" rtl="0" lvl="0" marR="0" indent="-330200" marL="457200">
              <a:lnSpc>
                <a:spcPct val="100000"/>
              </a:lnSpc>
              <a:spcBef>
                <a:spcPts val="0"/>
              </a:spcBef>
              <a:spcAft>
                <a:spcPts val="0"/>
              </a:spcAft>
              <a:buClr>
                <a:schemeClr val="lt1"/>
              </a:buClr>
              <a:buSzPct val="100000"/>
              <a:buFont typeface="Source Sans Pro"/>
              <a:buChar char="●"/>
            </a:pPr>
            <a:r>
              <a:rPr strike="noStrike" u="none" b="0" cap="none" baseline="0" sz="1600" lang="en-GB" i="0">
                <a:solidFill>
                  <a:schemeClr val="lt1"/>
                </a:solidFill>
                <a:latin typeface="Source Sans Pro"/>
                <a:ea typeface="Source Sans Pro"/>
                <a:cs typeface="Source Sans Pro"/>
                <a:sym typeface="Source Sans Pro"/>
              </a:rPr>
              <a:t>However, they do not as of yet provide support for people with disabilities and special needs during working groups or conference calls.</a:t>
            </a:r>
            <a:br>
              <a:rPr strike="noStrike" u="none" b="0" cap="none" baseline="0" sz="1600" lang="en-GB" i="0">
                <a:solidFill>
                  <a:schemeClr val="lt1"/>
                </a:solidFill>
                <a:latin typeface="Source Sans Pro"/>
                <a:ea typeface="Source Sans Pro"/>
                <a:cs typeface="Source Sans Pro"/>
                <a:sym typeface="Source Sans Pro"/>
              </a:rPr>
            </a:br>
          </a:p>
          <a:p>
            <a:pPr algn="l" rtl="0" lvl="0" marR="0" indent="-330200" marL="457200">
              <a:lnSpc>
                <a:spcPct val="100000"/>
              </a:lnSpc>
              <a:spcBef>
                <a:spcPts val="0"/>
              </a:spcBef>
              <a:spcAft>
                <a:spcPts val="0"/>
              </a:spcAft>
              <a:buClr>
                <a:schemeClr val="lt1"/>
              </a:buClr>
              <a:buSzPct val="100000"/>
              <a:buFont typeface="Source Sans Pro"/>
              <a:buChar char="●"/>
            </a:pPr>
            <a:r>
              <a:rPr strike="noStrike" u="none" b="0" cap="none" baseline="0" sz="1600" lang="en-GB" i="0">
                <a:solidFill>
                  <a:schemeClr val="lt1"/>
                </a:solidFill>
                <a:latin typeface="Source Sans Pro"/>
                <a:ea typeface="Source Sans Pro"/>
                <a:cs typeface="Source Sans Pro"/>
                <a:sym typeface="Source Sans Pro"/>
              </a:rPr>
              <a:t>Evaluated Caption First which offers an Adobe Connect plugin for live scribing on two calls (as per Rec 10)</a:t>
            </a:r>
            <a:br>
              <a:rPr strike="noStrike" u="none" b="0" cap="none" baseline="0" sz="1600" lang="en-GB" i="0">
                <a:solidFill>
                  <a:schemeClr val="lt1"/>
                </a:solidFill>
                <a:latin typeface="Source Sans Pro"/>
                <a:ea typeface="Source Sans Pro"/>
                <a:cs typeface="Source Sans Pro"/>
                <a:sym typeface="Source Sans Pro"/>
              </a:rPr>
            </a:br>
          </a:p>
          <a:p>
            <a:pPr algn="l" rtl="0" lvl="0" marR="0" indent="-330200" marL="457200">
              <a:lnSpc>
                <a:spcPct val="100000"/>
              </a:lnSpc>
              <a:spcBef>
                <a:spcPts val="0"/>
              </a:spcBef>
              <a:spcAft>
                <a:spcPts val="0"/>
              </a:spcAft>
              <a:buClr>
                <a:schemeClr val="lt1"/>
              </a:buClr>
              <a:buSzPct val="100000"/>
              <a:buFont typeface="Source Sans Pro"/>
              <a:buChar char="●"/>
            </a:pPr>
            <a:r>
              <a:rPr sz="1600" lang="en-GB">
                <a:solidFill>
                  <a:schemeClr val="lt1"/>
                </a:solidFill>
                <a:latin typeface="Source Sans Pro"/>
                <a:ea typeface="Source Sans Pro"/>
                <a:cs typeface="Source Sans Pro"/>
                <a:sym typeface="Source Sans Pro"/>
              </a:rPr>
              <a:t>A</a:t>
            </a:r>
            <a:r>
              <a:rPr strike="noStrike" u="none" b="0" cap="none" baseline="0" sz="1600" lang="en-GB" i="0">
                <a:solidFill>
                  <a:schemeClr val="lt1"/>
                </a:solidFill>
                <a:latin typeface="Source Sans Pro"/>
                <a:ea typeface="Source Sans Pro"/>
                <a:cs typeface="Source Sans Pro"/>
                <a:sym typeface="Source Sans Pro"/>
              </a:rPr>
              <a:t> special budget request to conduct a pilot program to live caption 6 meetings/calls a month</a:t>
            </a:r>
            <a:r>
              <a:rPr sz="1600" lang="en-GB">
                <a:solidFill>
                  <a:schemeClr val="lt1"/>
                </a:solidFill>
                <a:latin typeface="Source Sans Pro"/>
                <a:ea typeface="Source Sans Pro"/>
                <a:cs typeface="Source Sans Pro"/>
                <a:sym typeface="Source Sans Pro"/>
              </a:rPr>
              <a:t> has been submitted to the FBSC</a:t>
            </a:r>
          </a:p>
        </p:txBody>
      </p:sp>
      <p:sp>
        <p:nvSpPr>
          <p:cNvPr id="196" name="Shape 196"/>
          <p:cNvSpPr txBox="1"/>
          <p:nvPr>
            <p:ph type="title"/>
          </p:nvPr>
        </p:nvSpPr>
        <p:spPr>
          <a:xfrm>
            <a:off y="-7476" x="0"/>
            <a:ext cy="710700" cx="9144000"/>
          </a:xfrm>
          <a:prstGeom prst="rect">
            <a:avLst/>
          </a:prstGeom>
          <a:solidFill>
            <a:srgbClr val="1768B1"/>
          </a:solidFill>
          <a:ln>
            <a:noFill/>
          </a:ln>
        </p:spPr>
        <p:txBody>
          <a:bodyPr bIns="45700" rIns="91425" lIns="91425" tIns="45700" anchor="t" anchorCtr="0">
            <a:noAutofit/>
          </a:bodyPr>
          <a:lstStyle/>
          <a:p>
            <a:pPr algn="l" rtl="0" lvl="0" marR="0" indent="0" marL="292100">
              <a:lnSpc>
                <a:spcPct val="124375"/>
              </a:lnSpc>
              <a:spcBef>
                <a:spcPts val="0"/>
              </a:spcBef>
              <a:spcAft>
                <a:spcPts val="0"/>
              </a:spcAft>
              <a:buClr>
                <a:schemeClr val="lt1"/>
              </a:buClr>
              <a:buSzPct val="25000"/>
              <a:buFont typeface="Source Sans Pro"/>
              <a:buNone/>
            </a:pPr>
            <a:r>
              <a:rPr strike="noStrike" u="none" b="0" cap="none" baseline="0" sz="3000" lang="en-GB" i="0">
                <a:solidFill>
                  <a:schemeClr val="lt1"/>
                </a:solidFill>
                <a:latin typeface="Source Sans Pro"/>
                <a:ea typeface="Source Sans Pro"/>
                <a:cs typeface="Source Sans Pro"/>
                <a:sym typeface="Source Sans Pro"/>
              </a:rPr>
              <a:t>ATLAS II Recommendation 11</a:t>
            </a:r>
          </a:p>
        </p:txBody>
      </p:sp>
      <p:pic>
        <p:nvPicPr>
          <p:cNvPr id="197" name="Shape 197"/>
          <p:cNvPicPr preferRelativeResize="0"/>
          <p:nvPr/>
        </p:nvPicPr>
        <p:blipFill rotWithShape="1">
          <a:blip r:embed="rId3">
            <a:alphaModFix/>
          </a:blip>
          <a:srcRect t="0" b="0" r="0" l="0"/>
          <a:stretch/>
        </p:blipFill>
        <p:spPr>
          <a:xfrm>
            <a:off y="7687" x="8475045"/>
            <a:ext cy="670199" cx="624898"/>
          </a:xfrm>
          <a:prstGeom prst="rect">
            <a:avLst/>
          </a:prstGeom>
          <a:noFill/>
          <a:ln>
            <a:noFill/>
          </a:ln>
        </p:spPr>
      </p:pic>
      <p:sp>
        <p:nvSpPr>
          <p:cNvPr id="198" name="Shape 198"/>
          <p:cNvSpPr txBox="1"/>
          <p:nvPr/>
        </p:nvSpPr>
        <p:spPr>
          <a:xfrm>
            <a:off y="4426575" x="383175"/>
            <a:ext cy="403799" cx="3377400"/>
          </a:xfrm>
          <a:prstGeom prst="rect">
            <a:avLst/>
          </a:prstGeom>
          <a:noFill/>
          <a:ln>
            <a:noFill/>
          </a:ln>
        </p:spPr>
        <p:txBody>
          <a:bodyPr bIns="0" rIns="0" lIns="0" tIns="0" anchor="t" anchorCtr="0">
            <a:noAutofit/>
          </a:bodyPr>
          <a:lstStyle/>
          <a:p>
            <a:pPr algn="ctr" rtl="0" lvl="0" marR="0" indent="0" marL="0">
              <a:lnSpc>
                <a:spcPct val="90000"/>
              </a:lnSpc>
              <a:spcBef>
                <a:spcPts val="0"/>
              </a:spcBef>
              <a:spcAft>
                <a:spcPts val="0"/>
              </a:spcAft>
              <a:buClr>
                <a:srgbClr val="0A344E"/>
              </a:buClr>
              <a:buSzPct val="25000"/>
              <a:buFont typeface="Arial"/>
              <a:buNone/>
            </a:pPr>
            <a:r>
              <a:rPr sz="2200" lang="en-GB">
                <a:solidFill>
                  <a:srgbClr val="0A344E"/>
                </a:solidFill>
                <a:latin typeface="Source Sans Pro"/>
                <a:ea typeface="Source Sans Pro"/>
                <a:cs typeface="Source Sans Pro"/>
                <a:sym typeface="Source Sans Pro"/>
              </a:rPr>
              <a:t>Assigned to</a:t>
            </a:r>
          </a:p>
        </p:txBody>
      </p:sp>
      <p:sp>
        <p:nvSpPr>
          <p:cNvPr id="199" name="Shape 199"/>
          <p:cNvSpPr txBox="1"/>
          <p:nvPr/>
        </p:nvSpPr>
        <p:spPr>
          <a:xfrm>
            <a:off y="4888424" x="244425"/>
            <a:ext cy="1311899" cx="3654899"/>
          </a:xfrm>
          <a:prstGeom prst="rect">
            <a:avLst/>
          </a:prstGeom>
          <a:noFill/>
          <a:ln>
            <a:noFill/>
          </a:ln>
        </p:spPr>
        <p:txBody>
          <a:bodyPr bIns="0" rIns="0" lIns="0" tIns="0" anchor="t" anchorCtr="0">
            <a:noAutofit/>
          </a:bodyPr>
          <a:lstStyle/>
          <a:p>
            <a:pPr algn="l" rtl="0" lvl="0" marR="0" indent="-330200" marL="457200">
              <a:lnSpc>
                <a:spcPct val="100000"/>
              </a:lnSpc>
              <a:spcBef>
                <a:spcPts val="0"/>
              </a:spcBef>
              <a:spcAft>
                <a:spcPts val="0"/>
              </a:spcAft>
              <a:buClr>
                <a:srgbClr val="0A344E"/>
              </a:buClr>
              <a:buSzPct val="100000"/>
              <a:buFont typeface="Source Sans Pro"/>
              <a:buChar char="●"/>
            </a:pPr>
            <a:r>
              <a:rPr sz="1600" lang="en-GB" i="1">
                <a:solidFill>
                  <a:srgbClr val="0A344E"/>
                </a:solidFill>
                <a:latin typeface="Source Sans Pro"/>
                <a:ea typeface="Source Sans Pro"/>
                <a:cs typeface="Source Sans Pro"/>
                <a:sym typeface="Source Sans Pro"/>
              </a:rPr>
              <a:t>Accessibility WG</a:t>
            </a:r>
          </a:p>
          <a:p>
            <a:pPr algn="l" rtl="0" lvl="0" marR="0" indent="-330200" marL="457200">
              <a:lnSpc>
                <a:spcPct val="100000"/>
              </a:lnSpc>
              <a:spcBef>
                <a:spcPts val="0"/>
              </a:spcBef>
              <a:spcAft>
                <a:spcPts val="0"/>
              </a:spcAft>
              <a:buClr>
                <a:srgbClr val="0A344E"/>
              </a:buClr>
              <a:buSzPct val="100000"/>
              <a:buFont typeface="Source Sans Pro"/>
              <a:buChar char="●"/>
            </a:pPr>
            <a:r>
              <a:rPr sz="1600" lang="en-GB" i="1">
                <a:solidFill>
                  <a:srgbClr val="0A344E"/>
                </a:solidFill>
                <a:latin typeface="Source Sans Pro"/>
                <a:ea typeface="Source Sans Pro"/>
                <a:cs typeface="Source Sans Pro"/>
                <a:sym typeface="Source Sans Pro"/>
              </a:rPr>
              <a:t>Technology Task Force</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3" name="Shape 203"/>
        <p:cNvGrpSpPr/>
        <p:nvPr/>
      </p:nvGrpSpPr>
      <p:grpSpPr>
        <a:xfrm>
          <a:off y="0" x="0"/>
          <a:ext cy="0" cx="0"/>
          <a:chOff y="0" x="0"/>
          <a:chExt cy="0" cx="0"/>
        </a:xfrm>
      </p:grpSpPr>
      <p:sp>
        <p:nvSpPr>
          <p:cNvPr id="204" name="Shape 204"/>
          <p:cNvSpPr/>
          <p:nvPr/>
        </p:nvSpPr>
        <p:spPr>
          <a:xfrm>
            <a:off y="772100" x="4269225"/>
            <a:ext cy="5497799" cx="4787100"/>
          </a:xfrm>
          <a:prstGeom prst="rect">
            <a:avLst/>
          </a:prstGeom>
          <a:solidFill>
            <a:srgbClr val="ED9232"/>
          </a:solid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000000"/>
              </a:buClr>
              <a:buFont typeface="Arial"/>
              <a:buNone/>
            </a:pPr>
            <a:r>
              <a:t/>
            </a:r>
            <a:endParaRPr strike="noStrike" u="none" b="0" cap="none" baseline="0" sz="1350" i="0">
              <a:solidFill>
                <a:srgbClr val="99D1F2"/>
              </a:solidFill>
              <a:latin typeface="Calibri"/>
              <a:ea typeface="Calibri"/>
              <a:cs typeface="Calibri"/>
              <a:sym typeface="Calibri"/>
            </a:endParaRPr>
          </a:p>
        </p:txBody>
      </p:sp>
      <p:sp>
        <p:nvSpPr>
          <p:cNvPr id="205" name="Shape 205"/>
          <p:cNvSpPr txBox="1"/>
          <p:nvPr/>
        </p:nvSpPr>
        <p:spPr>
          <a:xfrm>
            <a:off y="2148946" x="460375"/>
            <a:ext cy="1744800" cx="3654899"/>
          </a:xfrm>
          <a:prstGeom prst="rect">
            <a:avLst/>
          </a:prstGeom>
          <a:noFill/>
          <a:ln>
            <a:noFill/>
          </a:ln>
        </p:spPr>
        <p:txBody>
          <a:bodyPr bIns="0" rIns="0" lIns="0" tIns="0" anchor="t" anchorCtr="0">
            <a:noAutofit/>
          </a:bodyPr>
          <a:lstStyle/>
          <a:p>
            <a:pPr algn="l" rtl="0" lvl="0" marR="0" indent="0" marL="0">
              <a:lnSpc>
                <a:spcPct val="100000"/>
              </a:lnSpc>
              <a:spcBef>
                <a:spcPts val="0"/>
              </a:spcBef>
              <a:spcAft>
                <a:spcPts val="0"/>
              </a:spcAft>
              <a:buClr>
                <a:srgbClr val="0A344E"/>
              </a:buClr>
              <a:buSzPct val="25000"/>
              <a:buFont typeface="Arial"/>
              <a:buNone/>
            </a:pPr>
            <a:r>
              <a:rPr strike="noStrike" u="none" b="0" cap="none" baseline="0" sz="1600" lang="en-GB" i="1">
                <a:solidFill>
                  <a:srgbClr val="0A344E"/>
                </a:solidFill>
                <a:latin typeface="Source Sans Pro"/>
                <a:ea typeface="Source Sans Pro"/>
                <a:cs typeface="Source Sans Pro"/>
                <a:sym typeface="Source Sans Pro"/>
              </a:rPr>
              <a:t>“ICANN must implement a range of services to facilitate access according to various criteria (gender; cultural diversity) and user needs (disabilities, etc…).”</a:t>
            </a:r>
          </a:p>
        </p:txBody>
      </p:sp>
      <p:sp>
        <p:nvSpPr>
          <p:cNvPr id="206" name="Shape 206"/>
          <p:cNvSpPr txBox="1"/>
          <p:nvPr/>
        </p:nvSpPr>
        <p:spPr>
          <a:xfrm>
            <a:off y="1403799" x="948375"/>
            <a:ext cy="580199" cx="2751600"/>
          </a:xfrm>
          <a:prstGeom prst="rect">
            <a:avLst/>
          </a:prstGeom>
          <a:noFill/>
          <a:ln>
            <a:noFill/>
          </a:ln>
        </p:spPr>
        <p:txBody>
          <a:bodyPr bIns="0" rIns="0" lIns="0" tIns="0" anchor="t" anchorCtr="0">
            <a:noAutofit/>
          </a:bodyPr>
          <a:lstStyle/>
          <a:p>
            <a:pPr algn="ctr" rtl="0" lvl="0" marR="0" indent="0" marL="0">
              <a:lnSpc>
                <a:spcPct val="90000"/>
              </a:lnSpc>
              <a:spcBef>
                <a:spcPts val="0"/>
              </a:spcBef>
              <a:spcAft>
                <a:spcPts val="0"/>
              </a:spcAft>
              <a:buClr>
                <a:srgbClr val="0A344E"/>
              </a:buClr>
              <a:buSzPct val="25000"/>
              <a:buFont typeface="Arial"/>
              <a:buNone/>
            </a:pPr>
            <a:r>
              <a:rPr strike="noStrike" u="none" b="0" cap="none" baseline="0" sz="2200" lang="en-GB" i="0">
                <a:solidFill>
                  <a:srgbClr val="0A344E"/>
                </a:solidFill>
                <a:latin typeface="Source Sans Pro"/>
                <a:ea typeface="Source Sans Pro"/>
                <a:cs typeface="Source Sans Pro"/>
                <a:sym typeface="Source Sans Pro"/>
              </a:rPr>
              <a:t>Recommendation 11 </a:t>
            </a:r>
          </a:p>
        </p:txBody>
      </p:sp>
      <p:sp>
        <p:nvSpPr>
          <p:cNvPr id="207" name="Shape 207"/>
          <p:cNvSpPr txBox="1"/>
          <p:nvPr/>
        </p:nvSpPr>
        <p:spPr>
          <a:xfrm>
            <a:off y="916637" x="4529875"/>
            <a:ext cy="768299" cx="4131600"/>
          </a:xfrm>
          <a:prstGeom prst="rect">
            <a:avLst/>
          </a:prstGeom>
          <a:noFill/>
          <a:ln>
            <a:noFill/>
          </a:ln>
        </p:spPr>
        <p:txBody>
          <a:bodyPr bIns="0" rIns="0" lIns="0" tIns="0" anchor="t" anchorCtr="0">
            <a:noAutofit/>
          </a:bodyPr>
          <a:lstStyle/>
          <a:p>
            <a:pPr algn="ctr" rtl="0" lvl="0" marR="0" indent="0" marL="0">
              <a:lnSpc>
                <a:spcPct val="90000"/>
              </a:lnSpc>
              <a:spcBef>
                <a:spcPts val="0"/>
              </a:spcBef>
              <a:spcAft>
                <a:spcPts val="0"/>
              </a:spcAft>
              <a:buClr>
                <a:schemeClr val="lt1"/>
              </a:buClr>
              <a:buSzPct val="25000"/>
              <a:buFont typeface="Arial"/>
              <a:buNone/>
            </a:pPr>
            <a:r>
              <a:rPr strike="noStrike" u="none" b="0" cap="none" baseline="0" sz="2200" lang="en-GB" i="0">
                <a:solidFill>
                  <a:schemeClr val="lt1"/>
                </a:solidFill>
                <a:latin typeface="Source Sans Pro"/>
                <a:ea typeface="Source Sans Pro"/>
                <a:cs typeface="Source Sans Pro"/>
                <a:sym typeface="Source Sans Pro"/>
              </a:rPr>
              <a:t>Summary of Implementation of</a:t>
            </a:r>
            <a:br>
              <a:rPr strike="noStrike" u="none" b="0" cap="none" baseline="0" sz="2200" lang="en-GB" i="0">
                <a:solidFill>
                  <a:schemeClr val="lt1"/>
                </a:solidFill>
                <a:latin typeface="Source Sans Pro"/>
                <a:ea typeface="Source Sans Pro"/>
                <a:cs typeface="Source Sans Pro"/>
                <a:sym typeface="Source Sans Pro"/>
              </a:rPr>
            </a:br>
            <a:r>
              <a:rPr strike="noStrike" u="none" b="0" cap="none" baseline="0" sz="2200" lang="en-GB" i="0">
                <a:solidFill>
                  <a:schemeClr val="lt1"/>
                </a:solidFill>
                <a:latin typeface="Source Sans Pro"/>
                <a:ea typeface="Source Sans Pro"/>
                <a:cs typeface="Source Sans Pro"/>
                <a:sym typeface="Source Sans Pro"/>
              </a:rPr>
              <a:t>Rec 11</a:t>
            </a:r>
          </a:p>
        </p:txBody>
      </p:sp>
      <p:sp>
        <p:nvSpPr>
          <p:cNvPr id="208" name="Shape 208"/>
          <p:cNvSpPr txBox="1"/>
          <p:nvPr>
            <p:ph type="title"/>
          </p:nvPr>
        </p:nvSpPr>
        <p:spPr>
          <a:xfrm>
            <a:off y="-32801" x="90825"/>
            <a:ext cy="710700" cx="9144000"/>
          </a:xfrm>
          <a:prstGeom prst="rect">
            <a:avLst/>
          </a:prstGeom>
          <a:solidFill>
            <a:srgbClr val="1768B1"/>
          </a:solidFill>
          <a:ln>
            <a:noFill/>
          </a:ln>
        </p:spPr>
        <p:txBody>
          <a:bodyPr bIns="45700" rIns="91425" lIns="91425" tIns="45700" anchor="t" anchorCtr="0">
            <a:noAutofit/>
          </a:bodyPr>
          <a:lstStyle/>
          <a:p>
            <a:pPr algn="l" rtl="0" lvl="0" marR="0" indent="0" marL="292100">
              <a:lnSpc>
                <a:spcPct val="124375"/>
              </a:lnSpc>
              <a:spcBef>
                <a:spcPts val="0"/>
              </a:spcBef>
              <a:spcAft>
                <a:spcPts val="0"/>
              </a:spcAft>
              <a:buClr>
                <a:schemeClr val="lt1"/>
              </a:buClr>
              <a:buSzPct val="25000"/>
              <a:buFont typeface="Source Sans Pro"/>
              <a:buNone/>
            </a:pPr>
            <a:r>
              <a:rPr strike="noStrike" u="none" b="0" cap="none" baseline="0" sz="3000" lang="en-GB" i="0">
                <a:solidFill>
                  <a:schemeClr val="lt1"/>
                </a:solidFill>
                <a:latin typeface="Source Sans Pro"/>
                <a:ea typeface="Source Sans Pro"/>
                <a:cs typeface="Source Sans Pro"/>
                <a:sym typeface="Source Sans Pro"/>
              </a:rPr>
              <a:t>ATLAS II Recommendation 11</a:t>
            </a:r>
          </a:p>
        </p:txBody>
      </p:sp>
      <p:sp>
        <p:nvSpPr>
          <p:cNvPr id="209" name="Shape 209"/>
          <p:cNvSpPr txBox="1"/>
          <p:nvPr/>
        </p:nvSpPr>
        <p:spPr>
          <a:xfrm>
            <a:off y="1684950" x="4453075"/>
            <a:ext cy="4584900" cx="4512299"/>
          </a:xfrm>
          <a:prstGeom prst="rect">
            <a:avLst/>
          </a:prstGeom>
          <a:noFill/>
          <a:ln>
            <a:noFill/>
          </a:ln>
        </p:spPr>
        <p:txBody>
          <a:bodyPr bIns="0" rIns="0" lIns="0" tIns="0" anchor="t" anchorCtr="0">
            <a:noAutofit/>
          </a:bodyPr>
          <a:lstStyle/>
          <a:p>
            <a:pPr algn="l" rtl="0" lvl="0" marR="0" indent="-330200" marL="457200">
              <a:lnSpc>
                <a:spcPct val="100000"/>
              </a:lnSpc>
              <a:spcBef>
                <a:spcPts val="0"/>
              </a:spcBef>
              <a:spcAft>
                <a:spcPts val="0"/>
              </a:spcAft>
              <a:buClr>
                <a:schemeClr val="lt1"/>
              </a:buClr>
              <a:buSzPct val="100000"/>
              <a:buFont typeface="Source Sans Pro"/>
              <a:buChar char="●"/>
            </a:pPr>
            <a:r>
              <a:rPr strike="noStrike" u="none" b="0" cap="none" baseline="0" sz="1600" lang="en-GB" i="0">
                <a:solidFill>
                  <a:schemeClr val="lt1"/>
                </a:solidFill>
                <a:latin typeface="Source Sans Pro"/>
                <a:ea typeface="Source Sans Pro"/>
                <a:cs typeface="Source Sans Pro"/>
                <a:sym typeface="Source Sans Pro"/>
              </a:rPr>
              <a:t>The TTF also evaluated “</a:t>
            </a:r>
            <a:r>
              <a:rPr strike="noStrike" u="none" b="0" cap="none" baseline="0" sz="1600" lang="en-GB" i="1">
                <a:solidFill>
                  <a:schemeClr val="lt1"/>
                </a:solidFill>
                <a:latin typeface="Source Sans Pro"/>
                <a:ea typeface="Source Sans Pro"/>
                <a:cs typeface="Source Sans Pro"/>
                <a:sym typeface="Source Sans Pro"/>
              </a:rPr>
              <a:t>Craptions to Captions</a:t>
            </a:r>
            <a:r>
              <a:rPr strike="noStrike" u="none" b="0" cap="none" baseline="0" sz="1600" lang="en-GB" i="0">
                <a:solidFill>
                  <a:schemeClr val="lt1"/>
                </a:solidFill>
                <a:latin typeface="Source Sans Pro"/>
                <a:ea typeface="Source Sans Pro"/>
                <a:cs typeface="Source Sans Pro"/>
                <a:sym typeface="Source Sans Pro"/>
              </a:rPr>
              <a:t>”, an open source tool for captioning videos.</a:t>
            </a:r>
            <a:br>
              <a:rPr strike="noStrike" u="none" b="0" cap="none" baseline="0" sz="1600" lang="en-GB" i="0">
                <a:solidFill>
                  <a:schemeClr val="lt1"/>
                </a:solidFill>
                <a:latin typeface="Source Sans Pro"/>
                <a:ea typeface="Source Sans Pro"/>
                <a:cs typeface="Source Sans Pro"/>
                <a:sym typeface="Source Sans Pro"/>
              </a:rPr>
            </a:br>
          </a:p>
          <a:p>
            <a:pPr algn="l" rtl="0" lvl="0" marR="0" indent="-330200" marL="457200">
              <a:lnSpc>
                <a:spcPct val="100000"/>
              </a:lnSpc>
              <a:spcBef>
                <a:spcPts val="0"/>
              </a:spcBef>
              <a:spcAft>
                <a:spcPts val="0"/>
              </a:spcAft>
              <a:buClr>
                <a:schemeClr val="lt1"/>
              </a:buClr>
              <a:buSzPct val="100000"/>
              <a:buFont typeface="Source Sans Pro"/>
              <a:buChar char="●"/>
            </a:pPr>
            <a:r>
              <a:rPr sz="1600" lang="en-GB">
                <a:solidFill>
                  <a:schemeClr val="lt1"/>
                </a:solidFill>
                <a:latin typeface="Source Sans Pro"/>
                <a:ea typeface="Source Sans Pro"/>
                <a:cs typeface="Source Sans Pro"/>
                <a:sym typeface="Source Sans Pro"/>
              </a:rPr>
              <a:t>Also, the TTF looked at Amara, </a:t>
            </a:r>
            <a:r>
              <a:rPr u="sng" sz="1600" lang="en-GB">
                <a:solidFill>
                  <a:schemeClr val="hlink"/>
                </a:solidFill>
                <a:latin typeface="Source Sans Pro"/>
                <a:ea typeface="Source Sans Pro"/>
                <a:cs typeface="Source Sans Pro"/>
                <a:sym typeface="Source Sans Pro"/>
                <a:hlinkClick r:id="rId3"/>
              </a:rPr>
              <a:t>ww.amara.org</a:t>
            </a:r>
            <a:r>
              <a:rPr sz="1600" lang="en-GB">
                <a:solidFill>
                  <a:schemeClr val="lt1"/>
                </a:solidFill>
                <a:latin typeface="Source Sans Pro"/>
                <a:ea typeface="Source Sans Pro"/>
                <a:cs typeface="Source Sans Pro"/>
                <a:sym typeface="Source Sans Pro"/>
              </a:rPr>
              <a:t> , a subtitle editor that makes it easy to caption and translate videos. Amara also hosts volunteer localization &amp; accessibility communities.</a:t>
            </a:r>
            <a:br>
              <a:rPr sz="1600" lang="en-GB">
                <a:solidFill>
                  <a:schemeClr val="lt1"/>
                </a:solidFill>
                <a:latin typeface="Source Sans Pro"/>
                <a:ea typeface="Source Sans Pro"/>
                <a:cs typeface="Source Sans Pro"/>
                <a:sym typeface="Source Sans Pro"/>
              </a:rPr>
            </a:br>
          </a:p>
          <a:p>
            <a:pPr algn="l" rtl="0" lvl="0" marR="0">
              <a:lnSpc>
                <a:spcPct val="100000"/>
              </a:lnSpc>
              <a:spcBef>
                <a:spcPts val="0"/>
              </a:spcBef>
              <a:spcAft>
                <a:spcPts val="0"/>
              </a:spcAft>
              <a:buNone/>
            </a:pPr>
            <a:r>
              <a:t/>
            </a:r>
            <a:endParaRPr>
              <a:solidFill>
                <a:schemeClr val="lt1"/>
              </a:solidFill>
            </a:endParaRPr>
          </a:p>
        </p:txBody>
      </p:sp>
      <p:pic>
        <p:nvPicPr>
          <p:cNvPr id="210" name="Shape 210"/>
          <p:cNvPicPr preferRelativeResize="0"/>
          <p:nvPr/>
        </p:nvPicPr>
        <p:blipFill rotWithShape="1">
          <a:blip r:embed="rId4">
            <a:alphaModFix/>
          </a:blip>
          <a:srcRect t="0" b="0" r="0" l="0"/>
          <a:stretch/>
        </p:blipFill>
        <p:spPr>
          <a:xfrm>
            <a:off y="7687" x="8475045"/>
            <a:ext cy="670199" cx="624898"/>
          </a:xfrm>
          <a:prstGeom prst="rect">
            <a:avLst/>
          </a:prstGeom>
          <a:noFill/>
          <a:ln>
            <a:noFill/>
          </a:ln>
        </p:spPr>
      </p:pic>
      <p:sp>
        <p:nvSpPr>
          <p:cNvPr id="211" name="Shape 211"/>
          <p:cNvSpPr txBox="1"/>
          <p:nvPr/>
        </p:nvSpPr>
        <p:spPr>
          <a:xfrm>
            <a:off y="4426575" x="383175"/>
            <a:ext cy="403799" cx="3377400"/>
          </a:xfrm>
          <a:prstGeom prst="rect">
            <a:avLst/>
          </a:prstGeom>
          <a:noFill/>
          <a:ln>
            <a:noFill/>
          </a:ln>
        </p:spPr>
        <p:txBody>
          <a:bodyPr bIns="0" rIns="0" lIns="0" tIns="0" anchor="t" anchorCtr="0">
            <a:noAutofit/>
          </a:bodyPr>
          <a:lstStyle/>
          <a:p>
            <a:pPr algn="ctr" rtl="0" lvl="0" marR="0" indent="0" marL="0">
              <a:lnSpc>
                <a:spcPct val="90000"/>
              </a:lnSpc>
              <a:spcBef>
                <a:spcPts val="0"/>
              </a:spcBef>
              <a:spcAft>
                <a:spcPts val="0"/>
              </a:spcAft>
              <a:buClr>
                <a:srgbClr val="0A344E"/>
              </a:buClr>
              <a:buSzPct val="25000"/>
              <a:buFont typeface="Arial"/>
              <a:buNone/>
            </a:pPr>
            <a:r>
              <a:rPr sz="2200" lang="en-GB">
                <a:solidFill>
                  <a:srgbClr val="0A344E"/>
                </a:solidFill>
                <a:latin typeface="Source Sans Pro"/>
                <a:ea typeface="Source Sans Pro"/>
                <a:cs typeface="Source Sans Pro"/>
                <a:sym typeface="Source Sans Pro"/>
              </a:rPr>
              <a:t>Assigned to</a:t>
            </a:r>
          </a:p>
        </p:txBody>
      </p:sp>
      <p:sp>
        <p:nvSpPr>
          <p:cNvPr id="212" name="Shape 212"/>
          <p:cNvSpPr txBox="1"/>
          <p:nvPr/>
        </p:nvSpPr>
        <p:spPr>
          <a:xfrm>
            <a:off y="4888424" x="244425"/>
            <a:ext cy="1311899" cx="3654899"/>
          </a:xfrm>
          <a:prstGeom prst="rect">
            <a:avLst/>
          </a:prstGeom>
          <a:noFill/>
          <a:ln>
            <a:noFill/>
          </a:ln>
        </p:spPr>
        <p:txBody>
          <a:bodyPr bIns="0" rIns="0" lIns="0" tIns="0" anchor="t" anchorCtr="0">
            <a:noAutofit/>
          </a:bodyPr>
          <a:lstStyle/>
          <a:p>
            <a:pPr algn="l" rtl="0" lvl="0" marR="0" indent="-330200" marL="457200">
              <a:lnSpc>
                <a:spcPct val="100000"/>
              </a:lnSpc>
              <a:spcBef>
                <a:spcPts val="0"/>
              </a:spcBef>
              <a:spcAft>
                <a:spcPts val="0"/>
              </a:spcAft>
              <a:buClr>
                <a:srgbClr val="0A344E"/>
              </a:buClr>
              <a:buSzPct val="100000"/>
              <a:buFont typeface="Source Sans Pro"/>
              <a:buChar char="●"/>
            </a:pPr>
            <a:r>
              <a:rPr sz="1600" lang="en-GB" i="1">
                <a:solidFill>
                  <a:srgbClr val="0A344E"/>
                </a:solidFill>
                <a:latin typeface="Source Sans Pro"/>
                <a:ea typeface="Source Sans Pro"/>
                <a:cs typeface="Source Sans Pro"/>
                <a:sym typeface="Source Sans Pro"/>
              </a:rPr>
              <a:t>Accessibility WG</a:t>
            </a:r>
          </a:p>
          <a:p>
            <a:pPr algn="l" rtl="0" lvl="0" marR="0" indent="-330200" marL="457200">
              <a:lnSpc>
                <a:spcPct val="100000"/>
              </a:lnSpc>
              <a:spcBef>
                <a:spcPts val="0"/>
              </a:spcBef>
              <a:spcAft>
                <a:spcPts val="0"/>
              </a:spcAft>
              <a:buClr>
                <a:srgbClr val="0A344E"/>
              </a:buClr>
              <a:buSzPct val="100000"/>
              <a:buFont typeface="Source Sans Pro"/>
              <a:buChar char="●"/>
            </a:pPr>
            <a:r>
              <a:rPr sz="1600" lang="en-GB" i="1">
                <a:solidFill>
                  <a:srgbClr val="0A344E"/>
                </a:solidFill>
                <a:latin typeface="Source Sans Pro"/>
                <a:ea typeface="Source Sans Pro"/>
                <a:cs typeface="Source Sans Pro"/>
                <a:sym typeface="Source Sans Pro"/>
              </a:rPr>
              <a:t>Technology Task Force</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6" name="Shape 216"/>
        <p:cNvGrpSpPr/>
        <p:nvPr/>
      </p:nvGrpSpPr>
      <p:grpSpPr>
        <a:xfrm>
          <a:off y="0" x="0"/>
          <a:ext cy="0" cx="0"/>
          <a:chOff y="0" x="0"/>
          <a:chExt cy="0" cx="0"/>
        </a:xfrm>
      </p:grpSpPr>
      <p:sp>
        <p:nvSpPr>
          <p:cNvPr id="217" name="Shape 217"/>
          <p:cNvSpPr/>
          <p:nvPr/>
        </p:nvSpPr>
        <p:spPr>
          <a:xfrm>
            <a:off y="772100" x="4269225"/>
            <a:ext cy="5497799" cx="4787100"/>
          </a:xfrm>
          <a:prstGeom prst="rect">
            <a:avLst/>
          </a:prstGeom>
          <a:solidFill>
            <a:srgbClr val="ED9232"/>
          </a:solid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000000"/>
              </a:buClr>
              <a:buFont typeface="Arial"/>
              <a:buNone/>
            </a:pPr>
            <a:r>
              <a:t/>
            </a:r>
            <a:endParaRPr strike="noStrike" u="none" b="0" cap="none" baseline="0" sz="1350" i="0">
              <a:solidFill>
                <a:srgbClr val="99D1F2"/>
              </a:solidFill>
              <a:latin typeface="Calibri"/>
              <a:ea typeface="Calibri"/>
              <a:cs typeface="Calibri"/>
              <a:sym typeface="Calibri"/>
            </a:endParaRPr>
          </a:p>
        </p:txBody>
      </p:sp>
      <p:sp>
        <p:nvSpPr>
          <p:cNvPr id="218" name="Shape 218"/>
          <p:cNvSpPr txBox="1"/>
          <p:nvPr/>
        </p:nvSpPr>
        <p:spPr>
          <a:xfrm>
            <a:off y="2148946" x="460375"/>
            <a:ext cy="1744800" cx="3654899"/>
          </a:xfrm>
          <a:prstGeom prst="rect">
            <a:avLst/>
          </a:prstGeom>
          <a:noFill/>
          <a:ln>
            <a:noFill/>
          </a:ln>
        </p:spPr>
        <p:txBody>
          <a:bodyPr bIns="0" rIns="0" lIns="0" tIns="0" anchor="t" anchorCtr="0">
            <a:noAutofit/>
          </a:bodyPr>
          <a:lstStyle/>
          <a:p>
            <a:pPr algn="l" rtl="0" lvl="0" marR="0" indent="0" marL="0">
              <a:lnSpc>
                <a:spcPct val="100000"/>
              </a:lnSpc>
              <a:spcBef>
                <a:spcPts val="0"/>
              </a:spcBef>
              <a:spcAft>
                <a:spcPts val="0"/>
              </a:spcAft>
              <a:buClr>
                <a:srgbClr val="0A344E"/>
              </a:buClr>
              <a:buSzPct val="25000"/>
              <a:buFont typeface="Arial"/>
              <a:buNone/>
            </a:pPr>
            <a:r>
              <a:rPr strike="noStrike" u="none" b="0" cap="none" baseline="0" sz="1600" lang="en-GB" i="1">
                <a:solidFill>
                  <a:srgbClr val="0A344E"/>
                </a:solidFill>
                <a:latin typeface="Source Sans Pro"/>
                <a:ea typeface="Source Sans Pro"/>
                <a:cs typeface="Source Sans Pro"/>
                <a:sym typeface="Source Sans Pro"/>
              </a:rPr>
              <a:t>“ICANN must implement a range of services to facilitate access according to various criteria (gender; cultural diversity) and user needs (disabilities, etc…).”</a:t>
            </a:r>
          </a:p>
        </p:txBody>
      </p:sp>
      <p:sp>
        <p:nvSpPr>
          <p:cNvPr id="219" name="Shape 219"/>
          <p:cNvSpPr txBox="1"/>
          <p:nvPr/>
        </p:nvSpPr>
        <p:spPr>
          <a:xfrm>
            <a:off y="1403799" x="948375"/>
            <a:ext cy="580199" cx="2751600"/>
          </a:xfrm>
          <a:prstGeom prst="rect">
            <a:avLst/>
          </a:prstGeom>
          <a:noFill/>
          <a:ln>
            <a:noFill/>
          </a:ln>
        </p:spPr>
        <p:txBody>
          <a:bodyPr bIns="0" rIns="0" lIns="0" tIns="0" anchor="t" anchorCtr="0">
            <a:noAutofit/>
          </a:bodyPr>
          <a:lstStyle/>
          <a:p>
            <a:pPr algn="ctr" rtl="0" lvl="0" marR="0" indent="0" marL="0">
              <a:lnSpc>
                <a:spcPct val="90000"/>
              </a:lnSpc>
              <a:spcBef>
                <a:spcPts val="0"/>
              </a:spcBef>
              <a:spcAft>
                <a:spcPts val="0"/>
              </a:spcAft>
              <a:buClr>
                <a:srgbClr val="0A344E"/>
              </a:buClr>
              <a:buSzPct val="25000"/>
              <a:buFont typeface="Arial"/>
              <a:buNone/>
            </a:pPr>
            <a:r>
              <a:rPr strike="noStrike" u="none" b="0" cap="none" baseline="0" sz="2200" lang="en-GB" i="0">
                <a:solidFill>
                  <a:srgbClr val="0A344E"/>
                </a:solidFill>
                <a:latin typeface="Source Sans Pro"/>
                <a:ea typeface="Source Sans Pro"/>
                <a:cs typeface="Source Sans Pro"/>
                <a:sym typeface="Source Sans Pro"/>
              </a:rPr>
              <a:t>Recommendation 11 </a:t>
            </a:r>
          </a:p>
        </p:txBody>
      </p:sp>
      <p:sp>
        <p:nvSpPr>
          <p:cNvPr id="220" name="Shape 220"/>
          <p:cNvSpPr txBox="1"/>
          <p:nvPr/>
        </p:nvSpPr>
        <p:spPr>
          <a:xfrm>
            <a:off y="916637" x="4529875"/>
            <a:ext cy="768299" cx="4131600"/>
          </a:xfrm>
          <a:prstGeom prst="rect">
            <a:avLst/>
          </a:prstGeom>
          <a:noFill/>
          <a:ln>
            <a:noFill/>
          </a:ln>
        </p:spPr>
        <p:txBody>
          <a:bodyPr bIns="0" rIns="0" lIns="0" tIns="0" anchor="t" anchorCtr="0">
            <a:noAutofit/>
          </a:bodyPr>
          <a:lstStyle/>
          <a:p>
            <a:pPr algn="ctr" rtl="0" lvl="0" marR="0" indent="0" marL="0">
              <a:lnSpc>
                <a:spcPct val="90000"/>
              </a:lnSpc>
              <a:spcBef>
                <a:spcPts val="0"/>
              </a:spcBef>
              <a:spcAft>
                <a:spcPts val="0"/>
              </a:spcAft>
              <a:buClr>
                <a:schemeClr val="lt1"/>
              </a:buClr>
              <a:buSzPct val="25000"/>
              <a:buFont typeface="Arial"/>
              <a:buNone/>
            </a:pPr>
            <a:r>
              <a:rPr strike="noStrike" u="none" b="0" cap="none" baseline="0" sz="2200" lang="en-GB" i="0">
                <a:solidFill>
                  <a:schemeClr val="lt1"/>
                </a:solidFill>
                <a:latin typeface="Source Sans Pro"/>
                <a:ea typeface="Source Sans Pro"/>
                <a:cs typeface="Source Sans Pro"/>
                <a:sym typeface="Source Sans Pro"/>
              </a:rPr>
              <a:t>Summary of Implementation of</a:t>
            </a:r>
            <a:br>
              <a:rPr strike="noStrike" u="none" b="0" cap="none" baseline="0" sz="2200" lang="en-GB" i="0">
                <a:solidFill>
                  <a:schemeClr val="lt1"/>
                </a:solidFill>
                <a:latin typeface="Source Sans Pro"/>
                <a:ea typeface="Source Sans Pro"/>
                <a:cs typeface="Source Sans Pro"/>
                <a:sym typeface="Source Sans Pro"/>
              </a:rPr>
            </a:br>
            <a:r>
              <a:rPr strike="noStrike" u="none" b="0" cap="none" baseline="0" sz="2200" lang="en-GB" i="0">
                <a:solidFill>
                  <a:schemeClr val="lt1"/>
                </a:solidFill>
                <a:latin typeface="Source Sans Pro"/>
                <a:ea typeface="Source Sans Pro"/>
                <a:cs typeface="Source Sans Pro"/>
                <a:sym typeface="Source Sans Pro"/>
              </a:rPr>
              <a:t>Rec 11</a:t>
            </a:r>
          </a:p>
        </p:txBody>
      </p:sp>
      <p:sp>
        <p:nvSpPr>
          <p:cNvPr id="221" name="Shape 221"/>
          <p:cNvSpPr txBox="1"/>
          <p:nvPr>
            <p:ph type="title"/>
          </p:nvPr>
        </p:nvSpPr>
        <p:spPr>
          <a:xfrm>
            <a:off y="-32801" x="90825"/>
            <a:ext cy="710700" cx="9144000"/>
          </a:xfrm>
          <a:prstGeom prst="rect">
            <a:avLst/>
          </a:prstGeom>
          <a:solidFill>
            <a:srgbClr val="1768B1"/>
          </a:solidFill>
          <a:ln>
            <a:noFill/>
          </a:ln>
        </p:spPr>
        <p:txBody>
          <a:bodyPr bIns="45700" rIns="91425" lIns="91425" tIns="45700" anchor="t" anchorCtr="0">
            <a:noAutofit/>
          </a:bodyPr>
          <a:lstStyle/>
          <a:p>
            <a:pPr algn="l" rtl="0" lvl="0" marR="0" indent="0" marL="292100">
              <a:lnSpc>
                <a:spcPct val="124375"/>
              </a:lnSpc>
              <a:spcBef>
                <a:spcPts val="0"/>
              </a:spcBef>
              <a:spcAft>
                <a:spcPts val="0"/>
              </a:spcAft>
              <a:buClr>
                <a:schemeClr val="lt1"/>
              </a:buClr>
              <a:buSzPct val="25000"/>
              <a:buFont typeface="Source Sans Pro"/>
              <a:buNone/>
            </a:pPr>
            <a:r>
              <a:rPr strike="noStrike" u="none" b="0" cap="none" baseline="0" sz="3000" lang="en-GB" i="0">
                <a:solidFill>
                  <a:schemeClr val="lt1"/>
                </a:solidFill>
                <a:latin typeface="Source Sans Pro"/>
                <a:ea typeface="Source Sans Pro"/>
                <a:cs typeface="Source Sans Pro"/>
                <a:sym typeface="Source Sans Pro"/>
              </a:rPr>
              <a:t>ATLAS II Recommendation 11</a:t>
            </a:r>
          </a:p>
        </p:txBody>
      </p:sp>
      <p:sp>
        <p:nvSpPr>
          <p:cNvPr id="222" name="Shape 222"/>
          <p:cNvSpPr txBox="1"/>
          <p:nvPr/>
        </p:nvSpPr>
        <p:spPr>
          <a:xfrm>
            <a:off y="1684950" x="4453075"/>
            <a:ext cy="4584900" cx="4512299"/>
          </a:xfrm>
          <a:prstGeom prst="rect">
            <a:avLst/>
          </a:prstGeom>
          <a:noFill/>
          <a:ln>
            <a:noFill/>
          </a:ln>
        </p:spPr>
        <p:txBody>
          <a:bodyPr bIns="0" rIns="0" lIns="0" tIns="0" anchor="t" anchorCtr="0">
            <a:noAutofit/>
          </a:bodyPr>
          <a:lstStyle/>
          <a:p>
            <a:pPr algn="l" rtl="0" lvl="0" marR="0">
              <a:lnSpc>
                <a:spcPct val="100000"/>
              </a:lnSpc>
              <a:spcBef>
                <a:spcPts val="0"/>
              </a:spcBef>
              <a:spcAft>
                <a:spcPts val="0"/>
              </a:spcAft>
              <a:buNone/>
            </a:pPr>
            <a:br>
              <a:rPr sz="1600" lang="en-GB">
                <a:solidFill>
                  <a:schemeClr val="lt1"/>
                </a:solidFill>
                <a:latin typeface="Source Sans Pro"/>
                <a:ea typeface="Source Sans Pro"/>
                <a:cs typeface="Source Sans Pro"/>
                <a:sym typeface="Source Sans Pro"/>
              </a:rPr>
            </a:br>
          </a:p>
          <a:p>
            <a:pPr algn="l" rtl="0" lvl="0" marR="0" indent="-330200" marL="457200">
              <a:lnSpc>
                <a:spcPct val="100000"/>
              </a:lnSpc>
              <a:spcBef>
                <a:spcPts val="0"/>
              </a:spcBef>
              <a:spcAft>
                <a:spcPts val="0"/>
              </a:spcAft>
              <a:buClr>
                <a:schemeClr val="lt1"/>
              </a:buClr>
              <a:buSzPct val="100000"/>
              <a:buFont typeface="Source Sans Pro"/>
              <a:buChar char="●"/>
            </a:pPr>
            <a:r>
              <a:rPr strike="noStrike" u="none" b="0" cap="none" baseline="0" sz="1600" lang="en-GB" i="0">
                <a:solidFill>
                  <a:schemeClr val="lt1"/>
                </a:solidFill>
                <a:latin typeface="Source Sans Pro"/>
                <a:ea typeface="Source Sans Pro"/>
                <a:cs typeface="Source Sans Pro"/>
                <a:sym typeface="Source Sans Pro"/>
              </a:rPr>
              <a:t>The TTF notes the progress of machine translation tools such as Skype Preview and the already available Google Translate mobile app.</a:t>
            </a:r>
            <a:br>
              <a:rPr strike="noStrike" u="none" b="0" cap="none" baseline="0" sz="1600" lang="en-GB" i="0">
                <a:solidFill>
                  <a:schemeClr val="lt1"/>
                </a:solidFill>
                <a:latin typeface="Source Sans Pro"/>
                <a:ea typeface="Source Sans Pro"/>
                <a:cs typeface="Source Sans Pro"/>
                <a:sym typeface="Source Sans Pro"/>
              </a:rPr>
            </a:br>
            <a:br>
              <a:rPr strike="noStrike" u="none" b="0" cap="none" baseline="0" sz="1600" lang="en-GB" i="0">
                <a:solidFill>
                  <a:schemeClr val="lt1"/>
                </a:solidFill>
                <a:latin typeface="Source Sans Pro"/>
                <a:ea typeface="Source Sans Pro"/>
                <a:cs typeface="Source Sans Pro"/>
                <a:sym typeface="Source Sans Pro"/>
              </a:rPr>
            </a:br>
          </a:p>
          <a:p>
            <a:pPr algn="l" rtl="0" lvl="0" marR="0" indent="-330200" marL="457200">
              <a:lnSpc>
                <a:spcPct val="100000"/>
              </a:lnSpc>
              <a:spcBef>
                <a:spcPts val="0"/>
              </a:spcBef>
              <a:spcAft>
                <a:spcPts val="0"/>
              </a:spcAft>
              <a:buClr>
                <a:schemeClr val="lt1"/>
              </a:buClr>
              <a:buSzPct val="100000"/>
              <a:buFont typeface="Source Sans Pro"/>
              <a:buChar char="●"/>
            </a:pPr>
            <a:r>
              <a:rPr sz="1600" lang="en-GB">
                <a:solidFill>
                  <a:schemeClr val="lt1"/>
                </a:solidFill>
                <a:latin typeface="Source Sans Pro"/>
                <a:ea typeface="Source Sans Pro"/>
                <a:cs typeface="Source Sans Pro"/>
                <a:sym typeface="Source Sans Pro"/>
              </a:rPr>
              <a:t>The TTF is working with ICANN IT staff </a:t>
            </a:r>
            <a:r>
              <a:rPr strike="noStrike" u="none" b="0" cap="none" baseline="0" sz="1600" lang="en-GB" i="0">
                <a:solidFill>
                  <a:schemeClr val="lt1"/>
                </a:solidFill>
                <a:latin typeface="Source Sans Pro"/>
                <a:ea typeface="Source Sans Pro"/>
                <a:cs typeface="Source Sans Pro"/>
                <a:sym typeface="Source Sans Pro"/>
              </a:rPr>
              <a:t>to have a new version of the machine translation tools used for the LACRALO Engli</a:t>
            </a:r>
            <a:r>
              <a:rPr sz="1600" lang="en-GB">
                <a:solidFill>
                  <a:schemeClr val="lt1"/>
                </a:solidFill>
                <a:latin typeface="Source Sans Pro"/>
                <a:ea typeface="Source Sans Pro"/>
                <a:cs typeface="Source Sans Pro"/>
                <a:sym typeface="Source Sans Pro"/>
              </a:rPr>
              <a:t>sh and Spanish </a:t>
            </a:r>
            <a:r>
              <a:rPr strike="noStrike" u="none" b="0" cap="none" baseline="0" sz="1600" lang="en-GB" i="0">
                <a:solidFill>
                  <a:schemeClr val="lt1"/>
                </a:solidFill>
                <a:latin typeface="Source Sans Pro"/>
                <a:ea typeface="Source Sans Pro"/>
                <a:cs typeface="Source Sans Pro"/>
                <a:sym typeface="Source Sans Pro"/>
              </a:rPr>
              <a:t>mailing lists</a:t>
            </a:r>
            <a:r>
              <a:rPr sz="1600" lang="en-GB">
                <a:solidFill>
                  <a:schemeClr val="lt1"/>
                </a:solidFill>
                <a:latin typeface="Source Sans Pro"/>
                <a:ea typeface="Source Sans Pro"/>
                <a:cs typeface="Source Sans Pro"/>
                <a:sym typeface="Source Sans Pro"/>
              </a:rPr>
              <a:t>. See </a:t>
            </a:r>
            <a:r>
              <a:rPr u="sng" sz="1600" lang="en-GB">
                <a:solidFill>
                  <a:schemeClr val="lt1"/>
                </a:solidFill>
                <a:latin typeface="Source Sans Pro"/>
                <a:ea typeface="Source Sans Pro"/>
                <a:cs typeface="Source Sans Pro"/>
                <a:sym typeface="Source Sans Pro"/>
                <a:hlinkClick r:id="rId3"/>
              </a:rPr>
              <a:t>https://community.icann.org/x/z4VZAg</a:t>
            </a:r>
            <a:r>
              <a:rPr sz="1600" lang="en-GB">
                <a:solidFill>
                  <a:schemeClr val="lt1"/>
                </a:solidFill>
                <a:latin typeface="Source Sans Pro"/>
                <a:ea typeface="Source Sans Pro"/>
                <a:cs typeface="Source Sans Pro"/>
                <a:sym typeface="Source Sans Pro"/>
              </a:rPr>
              <a:t> </a:t>
            </a:r>
          </a:p>
        </p:txBody>
      </p:sp>
      <p:pic>
        <p:nvPicPr>
          <p:cNvPr id="223" name="Shape 223"/>
          <p:cNvPicPr preferRelativeResize="0"/>
          <p:nvPr/>
        </p:nvPicPr>
        <p:blipFill rotWithShape="1">
          <a:blip r:embed="rId4">
            <a:alphaModFix/>
          </a:blip>
          <a:srcRect t="0" b="0" r="0" l="0"/>
          <a:stretch/>
        </p:blipFill>
        <p:spPr>
          <a:xfrm>
            <a:off y="7687" x="8475045"/>
            <a:ext cy="670199" cx="624899"/>
          </a:xfrm>
          <a:prstGeom prst="rect">
            <a:avLst/>
          </a:prstGeom>
          <a:noFill/>
          <a:ln>
            <a:noFill/>
          </a:ln>
        </p:spPr>
      </p:pic>
      <p:sp>
        <p:nvSpPr>
          <p:cNvPr id="224" name="Shape 224"/>
          <p:cNvSpPr txBox="1"/>
          <p:nvPr/>
        </p:nvSpPr>
        <p:spPr>
          <a:xfrm>
            <a:off y="4426575" x="383175"/>
            <a:ext cy="403799" cx="3377400"/>
          </a:xfrm>
          <a:prstGeom prst="rect">
            <a:avLst/>
          </a:prstGeom>
          <a:noFill/>
          <a:ln>
            <a:noFill/>
          </a:ln>
        </p:spPr>
        <p:txBody>
          <a:bodyPr bIns="0" rIns="0" lIns="0" tIns="0" anchor="t" anchorCtr="0">
            <a:noAutofit/>
          </a:bodyPr>
          <a:lstStyle/>
          <a:p>
            <a:pPr algn="ctr" rtl="0" lvl="0" marR="0" indent="0" marL="0">
              <a:lnSpc>
                <a:spcPct val="90000"/>
              </a:lnSpc>
              <a:spcBef>
                <a:spcPts val="0"/>
              </a:spcBef>
              <a:spcAft>
                <a:spcPts val="0"/>
              </a:spcAft>
              <a:buClr>
                <a:srgbClr val="0A344E"/>
              </a:buClr>
              <a:buSzPct val="25000"/>
              <a:buFont typeface="Arial"/>
              <a:buNone/>
            </a:pPr>
            <a:r>
              <a:rPr sz="2200" lang="en-GB">
                <a:solidFill>
                  <a:srgbClr val="0A344E"/>
                </a:solidFill>
                <a:latin typeface="Source Sans Pro"/>
                <a:ea typeface="Source Sans Pro"/>
                <a:cs typeface="Source Sans Pro"/>
                <a:sym typeface="Source Sans Pro"/>
              </a:rPr>
              <a:t>Assigned to</a:t>
            </a:r>
          </a:p>
        </p:txBody>
      </p:sp>
      <p:sp>
        <p:nvSpPr>
          <p:cNvPr id="225" name="Shape 225"/>
          <p:cNvSpPr txBox="1"/>
          <p:nvPr/>
        </p:nvSpPr>
        <p:spPr>
          <a:xfrm>
            <a:off y="4888424" x="244425"/>
            <a:ext cy="1311899" cx="3654899"/>
          </a:xfrm>
          <a:prstGeom prst="rect">
            <a:avLst/>
          </a:prstGeom>
          <a:noFill/>
          <a:ln>
            <a:noFill/>
          </a:ln>
        </p:spPr>
        <p:txBody>
          <a:bodyPr bIns="0" rIns="0" lIns="0" tIns="0" anchor="t" anchorCtr="0">
            <a:noAutofit/>
          </a:bodyPr>
          <a:lstStyle/>
          <a:p>
            <a:pPr algn="l" rtl="0" lvl="0" marR="0" indent="-330200" marL="457200">
              <a:lnSpc>
                <a:spcPct val="100000"/>
              </a:lnSpc>
              <a:spcBef>
                <a:spcPts val="0"/>
              </a:spcBef>
              <a:spcAft>
                <a:spcPts val="0"/>
              </a:spcAft>
              <a:buClr>
                <a:srgbClr val="0A344E"/>
              </a:buClr>
              <a:buSzPct val="100000"/>
              <a:buFont typeface="Source Sans Pro"/>
              <a:buChar char="●"/>
            </a:pPr>
            <a:r>
              <a:rPr sz="1600" lang="en-GB" i="1">
                <a:solidFill>
                  <a:srgbClr val="0A344E"/>
                </a:solidFill>
                <a:latin typeface="Source Sans Pro"/>
                <a:ea typeface="Source Sans Pro"/>
                <a:cs typeface="Source Sans Pro"/>
                <a:sym typeface="Source Sans Pro"/>
              </a:rPr>
              <a:t>Accessibility WG</a:t>
            </a:r>
          </a:p>
          <a:p>
            <a:pPr algn="l" rtl="0" lvl="0" marR="0" indent="-330200" marL="457200">
              <a:lnSpc>
                <a:spcPct val="100000"/>
              </a:lnSpc>
              <a:spcBef>
                <a:spcPts val="0"/>
              </a:spcBef>
              <a:spcAft>
                <a:spcPts val="0"/>
              </a:spcAft>
              <a:buClr>
                <a:srgbClr val="0A344E"/>
              </a:buClr>
              <a:buSzPct val="100000"/>
              <a:buFont typeface="Source Sans Pro"/>
              <a:buChar char="●"/>
            </a:pPr>
            <a:r>
              <a:rPr sz="1600" lang="en-GB" i="1">
                <a:solidFill>
                  <a:srgbClr val="0A344E"/>
                </a:solidFill>
                <a:latin typeface="Source Sans Pro"/>
                <a:ea typeface="Source Sans Pro"/>
                <a:cs typeface="Source Sans Pro"/>
                <a:sym typeface="Source Sans Pro"/>
              </a:rPr>
              <a:t>Technology Task Force</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9" name="Shape 229"/>
        <p:cNvGrpSpPr/>
        <p:nvPr/>
      </p:nvGrpSpPr>
      <p:grpSpPr>
        <a:xfrm>
          <a:off y="0" x="0"/>
          <a:ext cy="0" cx="0"/>
          <a:chOff y="0" x="0"/>
          <a:chExt cy="0" cx="0"/>
        </a:xfrm>
      </p:grpSpPr>
      <p:sp>
        <p:nvSpPr>
          <p:cNvPr id="230" name="Shape 230"/>
          <p:cNvSpPr/>
          <p:nvPr/>
        </p:nvSpPr>
        <p:spPr>
          <a:xfrm>
            <a:off y="1072444" x="4572000"/>
            <a:ext cy="5122199" cx="4445099"/>
          </a:xfrm>
          <a:prstGeom prst="rect">
            <a:avLst/>
          </a:prstGeom>
          <a:solidFill>
            <a:srgbClr val="ED9232"/>
          </a:solid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000000"/>
              </a:buClr>
              <a:buFont typeface="Arial"/>
              <a:buNone/>
            </a:pPr>
            <a:r>
              <a:t/>
            </a:r>
            <a:endParaRPr strike="noStrike" u="none" b="0" cap="none" baseline="0" sz="1350" i="0">
              <a:solidFill>
                <a:srgbClr val="99D1F2"/>
              </a:solidFill>
              <a:latin typeface="Calibri"/>
              <a:ea typeface="Calibri"/>
              <a:cs typeface="Calibri"/>
              <a:sym typeface="Calibri"/>
            </a:endParaRPr>
          </a:p>
        </p:txBody>
      </p:sp>
      <p:sp>
        <p:nvSpPr>
          <p:cNvPr id="231" name="Shape 231"/>
          <p:cNvSpPr txBox="1"/>
          <p:nvPr/>
        </p:nvSpPr>
        <p:spPr>
          <a:xfrm>
            <a:off y="2139875" x="496725"/>
            <a:ext cy="1194000" cx="3654898"/>
          </a:xfrm>
          <a:prstGeom prst="rect">
            <a:avLst/>
          </a:prstGeom>
          <a:noFill/>
          <a:ln>
            <a:noFill/>
          </a:ln>
        </p:spPr>
        <p:txBody>
          <a:bodyPr bIns="0" rIns="0" lIns="0" tIns="0" anchor="t" anchorCtr="0">
            <a:noAutofit/>
          </a:bodyPr>
          <a:lstStyle/>
          <a:p>
            <a:pPr algn="l" rtl="0" lvl="0" marR="0" indent="0" marL="0">
              <a:lnSpc>
                <a:spcPct val="100000"/>
              </a:lnSpc>
              <a:spcBef>
                <a:spcPts val="0"/>
              </a:spcBef>
              <a:spcAft>
                <a:spcPts val="0"/>
              </a:spcAft>
              <a:buClr>
                <a:srgbClr val="0A344E"/>
              </a:buClr>
              <a:buSzPct val="25000"/>
              <a:buFont typeface="Arial"/>
              <a:buNone/>
            </a:pPr>
            <a:r>
              <a:rPr strike="noStrike" u="none" b="0" cap="none" baseline="0" sz="1600" lang="en-GB" i="1">
                <a:solidFill>
                  <a:srgbClr val="0A344E"/>
                </a:solidFill>
                <a:latin typeface="Source Sans Pro"/>
                <a:ea typeface="Source Sans Pro"/>
                <a:cs typeface="Source Sans Pro"/>
                <a:sym typeface="Source Sans Pro"/>
              </a:rPr>
              <a:t>“ICANN needs to be sensitive to the fact that social media are blocked in certain countries and, in conjunction with technical bodies, promote credible alternatives</a:t>
            </a:r>
          </a:p>
          <a:p>
            <a:pPr algn="l" rtl="0" lvl="0" marR="0" indent="0" marL="0">
              <a:lnSpc>
                <a:spcPct val="100000"/>
              </a:lnSpc>
              <a:spcBef>
                <a:spcPts val="0"/>
              </a:spcBef>
              <a:spcAft>
                <a:spcPts val="0"/>
              </a:spcAft>
              <a:buClr>
                <a:srgbClr val="0A344E"/>
              </a:buClr>
              <a:buFont typeface="Arial"/>
              <a:buNone/>
            </a:pPr>
            <a:r>
              <a:t/>
            </a:r>
            <a:endParaRPr strike="noStrike" u="none" b="0" cap="none" baseline="0" sz="1600" i="0">
              <a:solidFill>
                <a:srgbClr val="0A344E"/>
              </a:solidFill>
              <a:latin typeface="Source Sans Pro"/>
              <a:ea typeface="Source Sans Pro"/>
              <a:cs typeface="Source Sans Pro"/>
              <a:sym typeface="Source Sans Pro"/>
            </a:endParaRPr>
          </a:p>
          <a:p>
            <a:pPr algn="l" rtl="0" lvl="0" marR="0" indent="0" marL="0">
              <a:lnSpc>
                <a:spcPct val="100000"/>
              </a:lnSpc>
              <a:spcBef>
                <a:spcPts val="0"/>
              </a:spcBef>
              <a:spcAft>
                <a:spcPts val="0"/>
              </a:spcAft>
              <a:buClr>
                <a:srgbClr val="000000"/>
              </a:buClr>
              <a:buFont typeface="Arial"/>
              <a:buNone/>
            </a:pPr>
            <a:r>
              <a:t/>
            </a:r>
            <a:endParaRPr strike="noStrike" u="none" b="0" cap="none" baseline="0" sz="1600" i="0">
              <a:solidFill>
                <a:srgbClr val="0A344E"/>
              </a:solidFill>
              <a:latin typeface="Source Sans Pro"/>
              <a:ea typeface="Source Sans Pro"/>
              <a:cs typeface="Source Sans Pro"/>
              <a:sym typeface="Source Sans Pro"/>
            </a:endParaRPr>
          </a:p>
        </p:txBody>
      </p:sp>
      <p:sp>
        <p:nvSpPr>
          <p:cNvPr id="232" name="Shape 232"/>
          <p:cNvSpPr txBox="1"/>
          <p:nvPr/>
        </p:nvSpPr>
        <p:spPr>
          <a:xfrm>
            <a:off y="1403799" x="948375"/>
            <a:ext cy="580199" cx="2751600"/>
          </a:xfrm>
          <a:prstGeom prst="rect">
            <a:avLst/>
          </a:prstGeom>
          <a:noFill/>
          <a:ln>
            <a:noFill/>
          </a:ln>
        </p:spPr>
        <p:txBody>
          <a:bodyPr bIns="0" rIns="0" lIns="0" tIns="0" anchor="t" anchorCtr="0">
            <a:noAutofit/>
          </a:bodyPr>
          <a:lstStyle/>
          <a:p>
            <a:pPr algn="ctr" rtl="0" lvl="0" marR="0" indent="0" marL="0">
              <a:lnSpc>
                <a:spcPct val="90000"/>
              </a:lnSpc>
              <a:spcBef>
                <a:spcPts val="0"/>
              </a:spcBef>
              <a:spcAft>
                <a:spcPts val="0"/>
              </a:spcAft>
              <a:buClr>
                <a:srgbClr val="0A344E"/>
              </a:buClr>
              <a:buSzPct val="25000"/>
              <a:buFont typeface="Arial"/>
              <a:buNone/>
            </a:pPr>
            <a:r>
              <a:rPr strike="noStrike" u="none" b="0" cap="none" baseline="0" sz="2200" lang="en-GB" i="0">
                <a:solidFill>
                  <a:srgbClr val="0A344E"/>
                </a:solidFill>
                <a:latin typeface="Source Sans Pro"/>
                <a:ea typeface="Source Sans Pro"/>
                <a:cs typeface="Source Sans Pro"/>
                <a:sym typeface="Source Sans Pro"/>
              </a:rPr>
              <a:t>Recommendation 17 </a:t>
            </a:r>
          </a:p>
        </p:txBody>
      </p:sp>
      <p:sp>
        <p:nvSpPr>
          <p:cNvPr id="233" name="Shape 233"/>
          <p:cNvSpPr txBox="1"/>
          <p:nvPr/>
        </p:nvSpPr>
        <p:spPr>
          <a:xfrm>
            <a:off y="1288237" x="5185425"/>
            <a:ext cy="1047600" cx="3478800"/>
          </a:xfrm>
          <a:prstGeom prst="rect">
            <a:avLst/>
          </a:prstGeom>
          <a:noFill/>
          <a:ln>
            <a:noFill/>
          </a:ln>
        </p:spPr>
        <p:txBody>
          <a:bodyPr bIns="0" rIns="0" lIns="0" tIns="0" anchor="t" anchorCtr="0">
            <a:noAutofit/>
          </a:bodyPr>
          <a:lstStyle/>
          <a:p>
            <a:pPr algn="ctr" rtl="0" lvl="0" marR="0" indent="0" marL="0">
              <a:lnSpc>
                <a:spcPct val="90000"/>
              </a:lnSpc>
              <a:spcBef>
                <a:spcPts val="0"/>
              </a:spcBef>
              <a:spcAft>
                <a:spcPts val="0"/>
              </a:spcAft>
              <a:buClr>
                <a:schemeClr val="lt1"/>
              </a:buClr>
              <a:buSzPct val="25000"/>
              <a:buFont typeface="Arial"/>
              <a:buNone/>
            </a:pPr>
            <a:r>
              <a:rPr strike="noStrike" u="none" b="0" cap="none" baseline="0" sz="2200" lang="en-GB" i="0">
                <a:solidFill>
                  <a:schemeClr val="lt1"/>
                </a:solidFill>
                <a:latin typeface="Source Sans Pro"/>
                <a:ea typeface="Source Sans Pro"/>
                <a:cs typeface="Source Sans Pro"/>
                <a:sym typeface="Source Sans Pro"/>
              </a:rPr>
              <a:t>Summary of Implementation of Rec 17</a:t>
            </a:r>
          </a:p>
        </p:txBody>
      </p:sp>
      <p:sp>
        <p:nvSpPr>
          <p:cNvPr id="234" name="Shape 234"/>
          <p:cNvSpPr txBox="1"/>
          <p:nvPr/>
        </p:nvSpPr>
        <p:spPr>
          <a:xfrm>
            <a:off y="2212350" x="4967050"/>
            <a:ext cy="3873600" cx="3861899"/>
          </a:xfrm>
          <a:prstGeom prst="rect">
            <a:avLst/>
          </a:prstGeom>
          <a:noFill/>
          <a:ln>
            <a:noFill/>
          </a:ln>
        </p:spPr>
        <p:txBody>
          <a:bodyPr bIns="0" rIns="0" lIns="0" tIns="0" anchor="t" anchorCtr="0">
            <a:noAutofit/>
          </a:bodyPr>
          <a:lstStyle/>
          <a:p>
            <a:pPr rtl="0" lvl="0" indent="-330200" marL="457200">
              <a:lnSpc>
                <a:spcPct val="120000"/>
              </a:lnSpc>
              <a:spcBef>
                <a:spcPts val="0"/>
              </a:spcBef>
              <a:buClr>
                <a:srgbClr val="FFFFFF"/>
              </a:buClr>
              <a:buSzPct val="100000"/>
              <a:buFont typeface="Arial"/>
              <a:buChar char="●"/>
            </a:pPr>
            <a:r>
              <a:rPr sz="1600" lang="en-GB">
                <a:solidFill>
                  <a:srgbClr val="FFFFFF"/>
                </a:solidFill>
                <a:latin typeface="Source Sans Pro"/>
                <a:ea typeface="Source Sans Pro"/>
                <a:cs typeface="Source Sans Pro"/>
                <a:sym typeface="Source Sans Pro"/>
              </a:rPr>
              <a:t>At-Large Workshop on “TOR and alternative naming mechanisms to the DNS” held at ICANN Singapore 2014</a:t>
            </a:r>
            <a:br>
              <a:rPr sz="1600" lang="en-GB">
                <a:solidFill>
                  <a:srgbClr val="FFFFFF"/>
                </a:solidFill>
                <a:latin typeface="Source Sans Pro"/>
                <a:ea typeface="Source Sans Pro"/>
                <a:cs typeface="Source Sans Pro"/>
                <a:sym typeface="Source Sans Pro"/>
              </a:rPr>
            </a:br>
            <a:r>
              <a:rPr u="sng" sz="1600" lang="en-GB">
                <a:solidFill>
                  <a:schemeClr val="lt1"/>
                </a:solidFill>
                <a:latin typeface="Source Sans Pro"/>
                <a:ea typeface="Source Sans Pro"/>
                <a:cs typeface="Source Sans Pro"/>
                <a:sym typeface="Source Sans Pro"/>
                <a:hlinkClick r:id="rId3"/>
              </a:rPr>
              <a:t>https://community.icann.org/x/7CPRAg</a:t>
            </a:r>
            <a:r>
              <a:rPr sz="1600" lang="en-GB">
                <a:solidFill>
                  <a:schemeClr val="lt1"/>
                </a:solidFill>
                <a:latin typeface="Source Sans Pro"/>
                <a:ea typeface="Source Sans Pro"/>
                <a:cs typeface="Source Sans Pro"/>
                <a:sym typeface="Source Sans Pro"/>
              </a:rPr>
              <a:t> </a:t>
            </a:r>
            <a:br>
              <a:rPr sz="1600" lang="en-GB">
                <a:solidFill>
                  <a:srgbClr val="FFFFFF"/>
                </a:solidFill>
                <a:latin typeface="Source Sans Pro"/>
                <a:ea typeface="Source Sans Pro"/>
                <a:cs typeface="Source Sans Pro"/>
                <a:sym typeface="Source Sans Pro"/>
              </a:rPr>
            </a:br>
          </a:p>
          <a:p>
            <a:pPr rtl="0" lvl="0" indent="-330200" marL="457200">
              <a:lnSpc>
                <a:spcPct val="120000"/>
              </a:lnSpc>
              <a:spcBef>
                <a:spcPts val="0"/>
              </a:spcBef>
              <a:buClr>
                <a:srgbClr val="FFFFFF"/>
              </a:buClr>
              <a:buSzPct val="100000"/>
              <a:buFont typeface="Arial"/>
              <a:buChar char="●"/>
            </a:pPr>
            <a:r>
              <a:rPr sz="1600" lang="en-GB">
                <a:solidFill>
                  <a:srgbClr val="FFFFFF"/>
                </a:solidFill>
                <a:latin typeface="Source Sans Pro"/>
                <a:ea typeface="Source Sans Pro"/>
                <a:cs typeface="Source Sans Pro"/>
                <a:sym typeface="Source Sans Pro"/>
              </a:rPr>
              <a:t>TTF has looked at Group Chat services </a:t>
            </a:r>
            <a:r>
              <a:rPr sz="1600" lang="en-GB">
                <a:solidFill>
                  <a:schemeClr val="lt1"/>
                </a:solidFill>
                <a:latin typeface="Source Sans Pro"/>
                <a:ea typeface="Source Sans Pro"/>
                <a:cs typeface="Source Sans Pro"/>
                <a:sym typeface="Source Sans Pro"/>
              </a:rPr>
              <a:t>(</a:t>
            </a:r>
            <a:r>
              <a:rPr u="sng" sz="1600" lang="en-GB">
                <a:solidFill>
                  <a:schemeClr val="lt1"/>
                </a:solidFill>
                <a:latin typeface="Source Sans Pro"/>
                <a:ea typeface="Source Sans Pro"/>
                <a:cs typeface="Source Sans Pro"/>
                <a:sym typeface="Source Sans Pro"/>
                <a:hlinkClick r:id="rId4"/>
              </a:rPr>
              <a:t>https://community.icann.org/x/Hr3hAg</a:t>
            </a:r>
            <a:r>
              <a:rPr sz="1600" lang="en-GB">
                <a:solidFill>
                  <a:schemeClr val="lt1"/>
                </a:solidFill>
                <a:latin typeface="Source Sans Pro"/>
                <a:ea typeface="Source Sans Pro"/>
                <a:cs typeface="Source Sans Pro"/>
                <a:sym typeface="Source Sans Pro"/>
              </a:rPr>
              <a:t>) </a:t>
            </a:r>
            <a:r>
              <a:rPr sz="1600" lang="en-GB">
                <a:solidFill>
                  <a:srgbClr val="FFFFFF"/>
                </a:solidFill>
                <a:latin typeface="Source Sans Pro"/>
                <a:ea typeface="Source Sans Pro"/>
                <a:cs typeface="Source Sans Pro"/>
                <a:sym typeface="Source Sans Pro"/>
              </a:rPr>
              <a:t>such as Slack, HipChat and Hall.</a:t>
            </a:r>
            <a:br>
              <a:rPr sz="1600" lang="en-GB">
                <a:solidFill>
                  <a:srgbClr val="FFFFFF"/>
                </a:solidFill>
                <a:latin typeface="Source Sans Pro"/>
                <a:ea typeface="Source Sans Pro"/>
                <a:cs typeface="Source Sans Pro"/>
                <a:sym typeface="Source Sans Pro"/>
              </a:rPr>
            </a:br>
          </a:p>
          <a:p>
            <a:pPr rtl="0" lvl="0" indent="-330200" marL="457200">
              <a:lnSpc>
                <a:spcPct val="120000"/>
              </a:lnSpc>
              <a:spcBef>
                <a:spcPts val="0"/>
              </a:spcBef>
              <a:buClr>
                <a:srgbClr val="FFFFFF"/>
              </a:buClr>
              <a:buSzPct val="100000"/>
              <a:buFont typeface="Arial"/>
              <a:buChar char="●"/>
            </a:pPr>
            <a:r>
              <a:rPr sz="1600" lang="en-GB">
                <a:solidFill>
                  <a:srgbClr val="FFFFFF"/>
                </a:solidFill>
                <a:latin typeface="Source Sans Pro"/>
                <a:ea typeface="Source Sans Pro"/>
                <a:cs typeface="Source Sans Pro"/>
                <a:sym typeface="Source Sans Pro"/>
              </a:rPr>
              <a:t>At-Large Social Media WG is researching alternative social media platforms where traditional ones are blocked.</a:t>
            </a:r>
            <a:br>
              <a:rPr sz="1600" lang="en-GB">
                <a:solidFill>
                  <a:srgbClr val="FFFFFF"/>
                </a:solidFill>
                <a:latin typeface="Source Sans Pro"/>
                <a:ea typeface="Source Sans Pro"/>
                <a:cs typeface="Source Sans Pro"/>
                <a:sym typeface="Source Sans Pro"/>
              </a:rPr>
            </a:br>
          </a:p>
          <a:p>
            <a:pPr algn="l" rtl="0" lvl="0" marR="0" indent="0" marL="0">
              <a:lnSpc>
                <a:spcPct val="100000"/>
              </a:lnSpc>
              <a:spcBef>
                <a:spcPts val="0"/>
              </a:spcBef>
              <a:spcAft>
                <a:spcPts val="0"/>
              </a:spcAft>
              <a:buClr>
                <a:schemeClr val="lt1"/>
              </a:buClr>
              <a:buFont typeface="Arial"/>
              <a:buNone/>
            </a:pPr>
            <a:r>
              <a:t/>
            </a:r>
            <a:endParaRPr strike="noStrike" u="none" b="0" cap="none" baseline="0" sz="1600" i="0">
              <a:solidFill>
                <a:schemeClr val="lt1"/>
              </a:solidFill>
              <a:latin typeface="Source Sans Pro"/>
              <a:ea typeface="Source Sans Pro"/>
              <a:cs typeface="Source Sans Pro"/>
              <a:sym typeface="Source Sans Pro"/>
            </a:endParaRPr>
          </a:p>
          <a:p>
            <a:pPr algn="l" rtl="0" lvl="0" marR="0" indent="0" marL="0">
              <a:lnSpc>
                <a:spcPct val="100000"/>
              </a:lnSpc>
              <a:spcBef>
                <a:spcPts val="0"/>
              </a:spcBef>
              <a:spcAft>
                <a:spcPts val="0"/>
              </a:spcAft>
              <a:buClr>
                <a:schemeClr val="lt1"/>
              </a:buClr>
              <a:buFont typeface="Arial"/>
              <a:buNone/>
            </a:pPr>
            <a:r>
              <a:t/>
            </a:r>
            <a:endParaRPr strike="noStrike" u="none" b="0" cap="none" baseline="0" sz="1600" i="0">
              <a:solidFill>
                <a:schemeClr val="lt1"/>
              </a:solidFill>
              <a:latin typeface="Source Sans Pro"/>
              <a:ea typeface="Source Sans Pro"/>
              <a:cs typeface="Source Sans Pro"/>
              <a:sym typeface="Source Sans Pro"/>
            </a:endParaRPr>
          </a:p>
        </p:txBody>
      </p:sp>
      <p:sp>
        <p:nvSpPr>
          <p:cNvPr id="235" name="Shape 235"/>
          <p:cNvSpPr txBox="1"/>
          <p:nvPr>
            <p:ph type="title"/>
          </p:nvPr>
        </p:nvSpPr>
        <p:spPr>
          <a:xfrm>
            <a:off y="-7476" x="0"/>
            <a:ext cy="710700" cx="9144000"/>
          </a:xfrm>
          <a:prstGeom prst="rect">
            <a:avLst/>
          </a:prstGeom>
          <a:solidFill>
            <a:srgbClr val="1768B1"/>
          </a:solidFill>
          <a:ln>
            <a:noFill/>
          </a:ln>
        </p:spPr>
        <p:txBody>
          <a:bodyPr bIns="45700" rIns="91425" lIns="91425" tIns="45700" anchor="t" anchorCtr="0">
            <a:noAutofit/>
          </a:bodyPr>
          <a:lstStyle/>
          <a:p>
            <a:pPr algn="l" rtl="0" lvl="0" marR="0" indent="0" marL="292100">
              <a:lnSpc>
                <a:spcPct val="124375"/>
              </a:lnSpc>
              <a:spcBef>
                <a:spcPts val="0"/>
              </a:spcBef>
              <a:spcAft>
                <a:spcPts val="0"/>
              </a:spcAft>
              <a:buClr>
                <a:schemeClr val="lt1"/>
              </a:buClr>
              <a:buSzPct val="25000"/>
              <a:buFont typeface="Source Sans Pro"/>
              <a:buNone/>
            </a:pPr>
            <a:r>
              <a:rPr strike="noStrike" u="none" b="0" cap="none" baseline="0" sz="3000" lang="en-GB" i="0">
                <a:solidFill>
                  <a:schemeClr val="lt1"/>
                </a:solidFill>
                <a:latin typeface="Source Sans Pro"/>
                <a:ea typeface="Source Sans Pro"/>
                <a:cs typeface="Source Sans Pro"/>
                <a:sym typeface="Source Sans Pro"/>
              </a:rPr>
              <a:t>ATLAS II Recommendation 17</a:t>
            </a:r>
          </a:p>
        </p:txBody>
      </p:sp>
      <p:pic>
        <p:nvPicPr>
          <p:cNvPr id="236" name="Shape 236"/>
          <p:cNvPicPr preferRelativeResize="0"/>
          <p:nvPr/>
        </p:nvPicPr>
        <p:blipFill rotWithShape="1">
          <a:blip r:embed="rId5">
            <a:alphaModFix/>
          </a:blip>
          <a:srcRect t="0" b="0" r="0" l="0"/>
          <a:stretch/>
        </p:blipFill>
        <p:spPr>
          <a:xfrm>
            <a:off y="7687" x="8475045"/>
            <a:ext cy="670199" cx="624898"/>
          </a:xfrm>
          <a:prstGeom prst="rect">
            <a:avLst/>
          </a:prstGeom>
          <a:noFill/>
          <a:ln>
            <a:noFill/>
          </a:ln>
        </p:spPr>
      </p:pic>
      <p:sp>
        <p:nvSpPr>
          <p:cNvPr id="237" name="Shape 237"/>
          <p:cNvSpPr txBox="1"/>
          <p:nvPr/>
        </p:nvSpPr>
        <p:spPr>
          <a:xfrm>
            <a:off y="3875399" x="948375"/>
            <a:ext cy="442200" cx="2751600"/>
          </a:xfrm>
          <a:prstGeom prst="rect">
            <a:avLst/>
          </a:prstGeom>
          <a:noFill/>
          <a:ln>
            <a:noFill/>
          </a:ln>
        </p:spPr>
        <p:txBody>
          <a:bodyPr bIns="0" rIns="0" lIns="0" tIns="0" anchor="t" anchorCtr="0">
            <a:noAutofit/>
          </a:bodyPr>
          <a:lstStyle/>
          <a:p>
            <a:pPr algn="ctr" rtl="0" lvl="0" marR="0" indent="0" marL="0">
              <a:lnSpc>
                <a:spcPct val="90000"/>
              </a:lnSpc>
              <a:spcBef>
                <a:spcPts val="0"/>
              </a:spcBef>
              <a:spcAft>
                <a:spcPts val="0"/>
              </a:spcAft>
              <a:buClr>
                <a:srgbClr val="0A344E"/>
              </a:buClr>
              <a:buSzPct val="25000"/>
              <a:buFont typeface="Arial"/>
              <a:buNone/>
            </a:pPr>
            <a:r>
              <a:rPr strike="noStrike" u="none" b="0" cap="none" baseline="0" sz="2200" lang="en-GB" i="0">
                <a:solidFill>
                  <a:srgbClr val="0A344E"/>
                </a:solidFill>
                <a:latin typeface="Source Sans Pro"/>
                <a:ea typeface="Source Sans Pro"/>
                <a:cs typeface="Source Sans Pro"/>
                <a:sym typeface="Source Sans Pro"/>
              </a:rPr>
              <a:t>Allocated to </a:t>
            </a:r>
          </a:p>
        </p:txBody>
      </p:sp>
      <p:sp>
        <p:nvSpPr>
          <p:cNvPr id="238" name="Shape 238"/>
          <p:cNvSpPr txBox="1"/>
          <p:nvPr/>
        </p:nvSpPr>
        <p:spPr>
          <a:xfrm>
            <a:off y="4575250" x="496725"/>
            <a:ext cy="1194000" cx="3654898"/>
          </a:xfrm>
          <a:prstGeom prst="rect">
            <a:avLst/>
          </a:prstGeom>
          <a:noFill/>
          <a:ln>
            <a:noFill/>
          </a:ln>
        </p:spPr>
        <p:txBody>
          <a:bodyPr bIns="0" rIns="0" lIns="0" tIns="0" anchor="t" anchorCtr="0">
            <a:noAutofit/>
          </a:bodyPr>
          <a:lstStyle/>
          <a:p>
            <a:pPr algn="l" rtl="0" lvl="0" marR="0" indent="-330200" marL="457200">
              <a:lnSpc>
                <a:spcPct val="100000"/>
              </a:lnSpc>
              <a:spcBef>
                <a:spcPts val="0"/>
              </a:spcBef>
              <a:spcAft>
                <a:spcPts val="0"/>
              </a:spcAft>
              <a:buClr>
                <a:srgbClr val="0A344E"/>
              </a:buClr>
              <a:buSzPct val="100000"/>
              <a:buFont typeface="Source Sans Pro"/>
              <a:buChar char="●"/>
            </a:pPr>
            <a:r>
              <a:rPr strike="noStrike" u="none" b="0" cap="none" baseline="0" sz="1600" lang="en-GB" i="0">
                <a:solidFill>
                  <a:srgbClr val="0A344E"/>
                </a:solidFill>
                <a:latin typeface="Source Sans Pro"/>
                <a:ea typeface="Source Sans Pro"/>
                <a:cs typeface="Source Sans Pro"/>
                <a:sym typeface="Source Sans Pro"/>
              </a:rPr>
              <a:t>TTF</a:t>
            </a:r>
          </a:p>
          <a:p>
            <a:pPr algn="l" rtl="0" lvl="0" marR="0" indent="-330200" marL="457200">
              <a:lnSpc>
                <a:spcPct val="100000"/>
              </a:lnSpc>
              <a:spcBef>
                <a:spcPts val="0"/>
              </a:spcBef>
              <a:spcAft>
                <a:spcPts val="0"/>
              </a:spcAft>
              <a:buClr>
                <a:srgbClr val="0A344E"/>
              </a:buClr>
              <a:buSzPct val="100000"/>
              <a:buFont typeface="Source Sans Pro"/>
              <a:buChar char="●"/>
            </a:pPr>
            <a:r>
              <a:rPr strike="noStrike" u="none" b="0" cap="none" baseline="0" sz="1600" lang="en-GB" i="0">
                <a:solidFill>
                  <a:srgbClr val="0A344E"/>
                </a:solidFill>
                <a:latin typeface="Source Sans Pro"/>
                <a:ea typeface="Source Sans Pro"/>
                <a:cs typeface="Source Sans Pro"/>
                <a:sym typeface="Source Sans Pro"/>
              </a:rPr>
              <a:t>At-Large Social Media WG</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2" name="Shape 242"/>
        <p:cNvGrpSpPr/>
        <p:nvPr/>
      </p:nvGrpSpPr>
      <p:grpSpPr>
        <a:xfrm>
          <a:off y="0" x="0"/>
          <a:ext cy="0" cx="0"/>
          <a:chOff y="0" x="0"/>
          <a:chExt cy="0" cx="0"/>
        </a:xfrm>
      </p:grpSpPr>
      <p:sp>
        <p:nvSpPr>
          <p:cNvPr id="243" name="Shape 243"/>
          <p:cNvSpPr txBox="1"/>
          <p:nvPr/>
        </p:nvSpPr>
        <p:spPr>
          <a:xfrm>
            <a:off y="1361875" x="461375"/>
            <a:ext cy="2789399" cx="8058900"/>
          </a:xfrm>
          <a:prstGeom prst="rect">
            <a:avLst/>
          </a:prstGeom>
          <a:noFill/>
          <a:ln>
            <a:noFill/>
          </a:ln>
        </p:spPr>
        <p:txBody>
          <a:bodyPr bIns="0" rIns="0" lIns="0" tIns="0" anchor="t" anchorCtr="0">
            <a:noAutofit/>
          </a:bodyPr>
          <a:lstStyle/>
          <a:p>
            <a:pPr algn="l" rtl="0" lvl="0" marR="0" indent="0" marL="0">
              <a:lnSpc>
                <a:spcPct val="100000"/>
              </a:lnSpc>
              <a:spcBef>
                <a:spcPts val="0"/>
              </a:spcBef>
              <a:spcAft>
                <a:spcPts val="0"/>
              </a:spcAft>
              <a:buClr>
                <a:srgbClr val="0A344E"/>
              </a:buClr>
              <a:buSzPct val="25000"/>
              <a:buFont typeface="Source Sans Pro"/>
              <a:buNone/>
            </a:pPr>
            <a:r>
              <a:rPr strike="noStrike" u="none" b="0" cap="none" baseline="0" sz="1600" lang="en-GB" i="1">
                <a:solidFill>
                  <a:srgbClr val="0A344E"/>
                </a:solidFill>
                <a:latin typeface="Source Sans Pro"/>
                <a:ea typeface="Source Sans Pro"/>
                <a:cs typeface="Source Sans Pro"/>
                <a:sym typeface="Source Sans Pro"/>
              </a:rPr>
              <a:t>Current policy management processes within ICANN are insufficient. ICANN must implement  a workable Policy Management Process System, available for use across the SO/ACs, in order to:</a:t>
            </a:r>
            <a:br>
              <a:rPr strike="noStrike" u="none" b="0" cap="none" baseline="0" sz="1600" lang="en-GB" i="1">
                <a:solidFill>
                  <a:srgbClr val="0A344E"/>
                </a:solidFill>
                <a:latin typeface="Source Sans Pro"/>
                <a:ea typeface="Source Sans Pro"/>
                <a:cs typeface="Source Sans Pro"/>
                <a:sym typeface="Source Sans Pro"/>
              </a:rPr>
            </a:br>
          </a:p>
          <a:p>
            <a:pPr algn="l" rtl="0" lvl="0" marR="0" indent="-330200" marL="457200">
              <a:lnSpc>
                <a:spcPct val="100000"/>
              </a:lnSpc>
              <a:spcBef>
                <a:spcPts val="0"/>
              </a:spcBef>
              <a:spcAft>
                <a:spcPts val="0"/>
              </a:spcAft>
              <a:buClr>
                <a:srgbClr val="0A344E"/>
              </a:buClr>
              <a:buSzPct val="100000"/>
              <a:buFont typeface="Source Sans Pro"/>
              <a:buChar char="●"/>
            </a:pPr>
            <a:r>
              <a:rPr strike="noStrike" u="none" b="0" cap="none" baseline="0" sz="1600" lang="en-GB" i="1">
                <a:solidFill>
                  <a:srgbClr val="0A344E"/>
                </a:solidFill>
                <a:latin typeface="Source Sans Pro"/>
                <a:ea typeface="Source Sans Pro"/>
                <a:cs typeface="Source Sans Pro"/>
                <a:sym typeface="Source Sans Pro"/>
              </a:rPr>
              <a:t>Enhance Knowledge Management,</a:t>
            </a:r>
          </a:p>
          <a:p>
            <a:pPr algn="l" rtl="0" lvl="0" marR="0" indent="-330200" marL="457200">
              <a:lnSpc>
                <a:spcPct val="100000"/>
              </a:lnSpc>
              <a:spcBef>
                <a:spcPts val="0"/>
              </a:spcBef>
              <a:spcAft>
                <a:spcPts val="0"/>
              </a:spcAft>
              <a:buClr>
                <a:srgbClr val="0A344E"/>
              </a:buClr>
              <a:buSzPct val="100000"/>
              <a:buFont typeface="Source Sans Pro"/>
              <a:buChar char="●"/>
            </a:pPr>
            <a:r>
              <a:rPr strike="noStrike" u="none" b="0" cap="none" baseline="0" sz="1600" lang="en-GB" i="1">
                <a:solidFill>
                  <a:srgbClr val="0A344E"/>
                </a:solidFill>
                <a:latin typeface="Source Sans Pro"/>
                <a:ea typeface="Source Sans Pro"/>
                <a:cs typeface="Source Sans Pro"/>
                <a:sym typeface="Source Sans Pro"/>
              </a:rPr>
              <a:t>improve the effectiveness of all ICANN volunteer communities,</a:t>
            </a:r>
          </a:p>
          <a:p>
            <a:pPr algn="l" rtl="0" lvl="0" marR="0" indent="-330200" marL="457200">
              <a:lnSpc>
                <a:spcPct val="100000"/>
              </a:lnSpc>
              <a:spcBef>
                <a:spcPts val="0"/>
              </a:spcBef>
              <a:spcAft>
                <a:spcPts val="0"/>
              </a:spcAft>
              <a:buClr>
                <a:srgbClr val="0A344E"/>
              </a:buClr>
              <a:buSzPct val="100000"/>
              <a:buFont typeface="Source Sans Pro"/>
              <a:buChar char="●"/>
            </a:pPr>
            <a:r>
              <a:rPr strike="noStrike" u="none" b="0" cap="none" baseline="0" sz="1600" lang="en-GB" i="1">
                <a:solidFill>
                  <a:srgbClr val="0A344E"/>
                </a:solidFill>
                <a:latin typeface="Source Sans Pro"/>
                <a:ea typeface="Source Sans Pro"/>
                <a:cs typeface="Source Sans Pro"/>
                <a:sym typeface="Source Sans Pro"/>
              </a:rPr>
              <a:t>improve cross-community policy-specific activity,</a:t>
            </a:r>
          </a:p>
          <a:p>
            <a:pPr algn="l" rtl="0" lvl="0" marR="0" indent="-330200" marL="457200">
              <a:lnSpc>
                <a:spcPct val="100000"/>
              </a:lnSpc>
              <a:spcBef>
                <a:spcPts val="0"/>
              </a:spcBef>
              <a:spcAft>
                <a:spcPts val="0"/>
              </a:spcAft>
              <a:buClr>
                <a:srgbClr val="0A344E"/>
              </a:buClr>
              <a:buSzPct val="100000"/>
              <a:buFont typeface="Source Sans Pro"/>
              <a:buChar char="●"/>
            </a:pPr>
            <a:r>
              <a:rPr strike="noStrike" u="none" b="0" cap="none" baseline="0" sz="1600" lang="en-GB" i="1">
                <a:solidFill>
                  <a:srgbClr val="0A344E"/>
                </a:solidFill>
                <a:latin typeface="Source Sans Pro"/>
                <a:ea typeface="Source Sans Pro"/>
                <a:cs typeface="Source Sans Pro"/>
                <a:sym typeface="Source Sans Pro"/>
              </a:rPr>
              <a:t>enhance policy development metrics,</a:t>
            </a:r>
          </a:p>
          <a:p>
            <a:pPr algn="l" rtl="0" lvl="0" marR="0" indent="-330200" marL="457200">
              <a:lnSpc>
                <a:spcPct val="100000"/>
              </a:lnSpc>
              <a:spcBef>
                <a:spcPts val="0"/>
              </a:spcBef>
              <a:spcAft>
                <a:spcPts val="0"/>
              </a:spcAft>
              <a:buClr>
                <a:srgbClr val="0A344E"/>
              </a:buClr>
              <a:buSzPct val="100000"/>
              <a:buFont typeface="Source Sans Pro"/>
              <a:buChar char="●"/>
            </a:pPr>
            <a:r>
              <a:rPr strike="noStrike" u="none" b="0" cap="none" baseline="0" sz="1600" lang="en-GB" i="1">
                <a:solidFill>
                  <a:srgbClr val="0A344E"/>
                </a:solidFill>
                <a:latin typeface="Source Sans Pro"/>
                <a:ea typeface="Source Sans Pro"/>
                <a:cs typeface="Source Sans Pro"/>
                <a:sym typeface="Source Sans Pro"/>
              </a:rPr>
              <a:t>facilitate multilingual engagement,</a:t>
            </a:r>
          </a:p>
          <a:p>
            <a:pPr algn="l" rtl="0" lvl="0" marR="0" indent="-330200" marL="457200">
              <a:lnSpc>
                <a:spcPct val="100000"/>
              </a:lnSpc>
              <a:spcBef>
                <a:spcPts val="0"/>
              </a:spcBef>
              <a:spcAft>
                <a:spcPts val="0"/>
              </a:spcAft>
              <a:buClr>
                <a:srgbClr val="0A344E"/>
              </a:buClr>
              <a:buSzPct val="100000"/>
              <a:buFont typeface="Source Sans Pro"/>
              <a:buChar char="●"/>
            </a:pPr>
            <a:r>
              <a:rPr strike="noStrike" u="none" b="0" cap="none" baseline="0" sz="1600" lang="en-GB" i="1">
                <a:solidFill>
                  <a:srgbClr val="0A344E"/>
                </a:solidFill>
                <a:latin typeface="Source Sans Pro"/>
                <a:ea typeface="Source Sans Pro"/>
                <a:cs typeface="Source Sans Pro"/>
                <a:sym typeface="Source Sans Pro"/>
              </a:rPr>
              <a:t>create a taxonomy of policy categories,</a:t>
            </a:r>
          </a:p>
          <a:p>
            <a:pPr algn="l" rtl="0" lvl="0" marR="0" indent="-330200" marL="457200">
              <a:lnSpc>
                <a:spcPct val="100000"/>
              </a:lnSpc>
              <a:spcBef>
                <a:spcPts val="0"/>
              </a:spcBef>
              <a:spcAft>
                <a:spcPts val="0"/>
              </a:spcAft>
              <a:buClr>
                <a:srgbClr val="0A344E"/>
              </a:buClr>
              <a:buSzPct val="100000"/>
              <a:buFont typeface="Source Sans Pro"/>
              <a:buChar char="●"/>
            </a:pPr>
            <a:r>
              <a:rPr strike="noStrike" u="none" b="0" cap="none" baseline="0" sz="1600" lang="en-GB" i="1">
                <a:solidFill>
                  <a:srgbClr val="0A344E"/>
                </a:solidFill>
                <a:latin typeface="Source Sans Pro"/>
                <a:ea typeface="Source Sans Pro"/>
                <a:cs typeface="Source Sans Pro"/>
                <a:sym typeface="Source Sans Pro"/>
              </a:rPr>
              <a:t>provide policy development history as an aid for newcomers.</a:t>
            </a:r>
          </a:p>
          <a:p>
            <a:pPr algn="l" rtl="0" marR="0">
              <a:lnSpc>
                <a:spcPct val="100000"/>
              </a:lnSpc>
              <a:spcBef>
                <a:spcPts val="0"/>
              </a:spcBef>
              <a:spcAft>
                <a:spcPts val="0"/>
              </a:spcAft>
              <a:buNone/>
            </a:pPr>
            <a:r>
              <a:t/>
            </a:r>
            <a:endParaRPr sz="1600" i="1">
              <a:solidFill>
                <a:srgbClr val="0A344E"/>
              </a:solidFill>
              <a:latin typeface="Source Sans Pro"/>
              <a:ea typeface="Source Sans Pro"/>
              <a:cs typeface="Source Sans Pro"/>
              <a:sym typeface="Source Sans Pro"/>
            </a:endParaRPr>
          </a:p>
          <a:p>
            <a:pPr algn="l" rtl="0" lvl="0" marR="0">
              <a:lnSpc>
                <a:spcPct val="100000"/>
              </a:lnSpc>
              <a:spcBef>
                <a:spcPts val="0"/>
              </a:spcBef>
              <a:spcAft>
                <a:spcPts val="0"/>
              </a:spcAft>
              <a:buNone/>
            </a:pPr>
            <a:r>
              <a:t/>
            </a:r>
            <a:endParaRPr sz="1600" i="1">
              <a:solidFill>
                <a:srgbClr val="0A344E"/>
              </a:solidFill>
              <a:latin typeface="Source Sans Pro"/>
              <a:ea typeface="Source Sans Pro"/>
              <a:cs typeface="Source Sans Pro"/>
              <a:sym typeface="Source Sans Pro"/>
            </a:endParaRPr>
          </a:p>
        </p:txBody>
      </p:sp>
      <p:sp>
        <p:nvSpPr>
          <p:cNvPr id="244" name="Shape 244"/>
          <p:cNvSpPr txBox="1"/>
          <p:nvPr/>
        </p:nvSpPr>
        <p:spPr>
          <a:xfrm>
            <a:off y="878562" x="688450"/>
            <a:ext cy="416399" cx="2751600"/>
          </a:xfrm>
          <a:prstGeom prst="rect">
            <a:avLst/>
          </a:prstGeom>
          <a:noFill/>
          <a:ln>
            <a:noFill/>
          </a:ln>
        </p:spPr>
        <p:txBody>
          <a:bodyPr bIns="0" rIns="0" lIns="0" tIns="0" anchor="t" anchorCtr="0">
            <a:noAutofit/>
          </a:bodyPr>
          <a:lstStyle/>
          <a:p>
            <a:pPr algn="ctr" rtl="0" lvl="0" marR="0" indent="0" marL="0">
              <a:lnSpc>
                <a:spcPct val="90000"/>
              </a:lnSpc>
              <a:spcBef>
                <a:spcPts val="0"/>
              </a:spcBef>
              <a:spcAft>
                <a:spcPts val="0"/>
              </a:spcAft>
              <a:buClr>
                <a:srgbClr val="0A344E"/>
              </a:buClr>
              <a:buSzPct val="25000"/>
              <a:buFont typeface="Arial"/>
              <a:buNone/>
            </a:pPr>
            <a:r>
              <a:rPr strike="noStrike" u="none" b="0" cap="none" baseline="0" sz="2200" lang="en-GB" i="0">
                <a:solidFill>
                  <a:srgbClr val="0A344E"/>
                </a:solidFill>
                <a:latin typeface="Source Sans Pro"/>
                <a:ea typeface="Source Sans Pro"/>
                <a:cs typeface="Source Sans Pro"/>
                <a:sym typeface="Source Sans Pro"/>
              </a:rPr>
              <a:t>Recommendation 26 </a:t>
            </a:r>
          </a:p>
        </p:txBody>
      </p:sp>
      <p:sp>
        <p:nvSpPr>
          <p:cNvPr id="245" name="Shape 245"/>
          <p:cNvSpPr txBox="1"/>
          <p:nvPr>
            <p:ph type="title"/>
          </p:nvPr>
        </p:nvSpPr>
        <p:spPr>
          <a:xfrm>
            <a:off y="-7476" x="0"/>
            <a:ext cy="710700" cx="9144000"/>
          </a:xfrm>
          <a:prstGeom prst="rect">
            <a:avLst/>
          </a:prstGeom>
          <a:solidFill>
            <a:srgbClr val="1768B1"/>
          </a:solidFill>
          <a:ln>
            <a:noFill/>
          </a:ln>
        </p:spPr>
        <p:txBody>
          <a:bodyPr bIns="45700" rIns="91425" lIns="91425" tIns="45700" anchor="t" anchorCtr="0">
            <a:noAutofit/>
          </a:bodyPr>
          <a:lstStyle/>
          <a:p>
            <a:pPr algn="l" rtl="0" lvl="0" marR="0" indent="0" marL="292100">
              <a:lnSpc>
                <a:spcPct val="124375"/>
              </a:lnSpc>
              <a:spcBef>
                <a:spcPts val="0"/>
              </a:spcBef>
              <a:spcAft>
                <a:spcPts val="0"/>
              </a:spcAft>
              <a:buClr>
                <a:schemeClr val="lt1"/>
              </a:buClr>
              <a:buSzPct val="25000"/>
              <a:buFont typeface="Source Sans Pro"/>
              <a:buNone/>
            </a:pPr>
            <a:r>
              <a:rPr strike="noStrike" u="none" b="0" cap="none" baseline="0" sz="3000" lang="en-GB" i="0">
                <a:solidFill>
                  <a:schemeClr val="lt1"/>
                </a:solidFill>
                <a:latin typeface="Source Sans Pro"/>
                <a:ea typeface="Source Sans Pro"/>
                <a:cs typeface="Source Sans Pro"/>
                <a:sym typeface="Source Sans Pro"/>
              </a:rPr>
              <a:t>ATLAS II Recommendation 26</a:t>
            </a:r>
          </a:p>
        </p:txBody>
      </p:sp>
      <p:pic>
        <p:nvPicPr>
          <p:cNvPr id="246" name="Shape 246"/>
          <p:cNvPicPr preferRelativeResize="0"/>
          <p:nvPr/>
        </p:nvPicPr>
        <p:blipFill rotWithShape="1">
          <a:blip r:embed="rId3">
            <a:alphaModFix/>
          </a:blip>
          <a:srcRect t="0" b="0" r="0" l="0"/>
          <a:stretch/>
        </p:blipFill>
        <p:spPr>
          <a:xfrm>
            <a:off y="7687" x="8475045"/>
            <a:ext cy="670199" cx="624899"/>
          </a:xfrm>
          <a:prstGeom prst="rect">
            <a:avLst/>
          </a:prstGeom>
          <a:noFill/>
          <a:ln>
            <a:noFill/>
          </a:ln>
        </p:spPr>
      </p:pic>
      <p:sp>
        <p:nvSpPr>
          <p:cNvPr id="247" name="Shape 247"/>
          <p:cNvSpPr txBox="1"/>
          <p:nvPr/>
        </p:nvSpPr>
        <p:spPr>
          <a:xfrm>
            <a:off y="4423999" x="615775"/>
            <a:ext cy="442200" cx="2751600"/>
          </a:xfrm>
          <a:prstGeom prst="rect">
            <a:avLst/>
          </a:prstGeom>
          <a:noFill/>
          <a:ln>
            <a:noFill/>
          </a:ln>
        </p:spPr>
        <p:txBody>
          <a:bodyPr bIns="0" rIns="0" lIns="0" tIns="0" anchor="t" anchorCtr="0">
            <a:noAutofit/>
          </a:bodyPr>
          <a:lstStyle/>
          <a:p>
            <a:pPr algn="ctr" rtl="0" lvl="0" marR="0" indent="0" marL="0">
              <a:lnSpc>
                <a:spcPct val="90000"/>
              </a:lnSpc>
              <a:spcBef>
                <a:spcPts val="0"/>
              </a:spcBef>
              <a:spcAft>
                <a:spcPts val="0"/>
              </a:spcAft>
              <a:buClr>
                <a:srgbClr val="0A344E"/>
              </a:buClr>
              <a:buSzPct val="25000"/>
              <a:buFont typeface="Arial"/>
              <a:buNone/>
            </a:pPr>
            <a:r>
              <a:rPr strike="noStrike" u="none" b="0" cap="none" baseline="0" sz="2200" lang="en-GB" i="0">
                <a:solidFill>
                  <a:srgbClr val="0A344E"/>
                </a:solidFill>
                <a:latin typeface="Source Sans Pro"/>
                <a:ea typeface="Source Sans Pro"/>
                <a:cs typeface="Source Sans Pro"/>
                <a:sym typeface="Source Sans Pro"/>
              </a:rPr>
              <a:t>Allocated to </a:t>
            </a:r>
          </a:p>
        </p:txBody>
      </p:sp>
      <p:sp>
        <p:nvSpPr>
          <p:cNvPr id="248" name="Shape 248"/>
          <p:cNvSpPr txBox="1"/>
          <p:nvPr/>
        </p:nvSpPr>
        <p:spPr>
          <a:xfrm>
            <a:off y="4969850" x="236800"/>
            <a:ext cy="1194000" cx="3654899"/>
          </a:xfrm>
          <a:prstGeom prst="rect">
            <a:avLst/>
          </a:prstGeom>
          <a:noFill/>
          <a:ln>
            <a:noFill/>
          </a:ln>
        </p:spPr>
        <p:txBody>
          <a:bodyPr bIns="0" rIns="0" lIns="0" tIns="0" anchor="t" anchorCtr="0">
            <a:noAutofit/>
          </a:bodyPr>
          <a:lstStyle/>
          <a:p>
            <a:pPr algn="l" rtl="0" lvl="0" marR="0" indent="-330200" marL="457200">
              <a:lnSpc>
                <a:spcPct val="100000"/>
              </a:lnSpc>
              <a:spcBef>
                <a:spcPts val="0"/>
              </a:spcBef>
              <a:spcAft>
                <a:spcPts val="0"/>
              </a:spcAft>
              <a:buClr>
                <a:srgbClr val="0A344E"/>
              </a:buClr>
              <a:buSzPct val="100000"/>
              <a:buFont typeface="Source Sans Pro"/>
              <a:buChar char="●"/>
            </a:pPr>
            <a:r>
              <a:rPr strike="noStrike" u="none" b="0" cap="none" baseline="0" sz="1600" lang="en-GB" i="0">
                <a:solidFill>
                  <a:srgbClr val="0A344E"/>
                </a:solidFill>
                <a:latin typeface="Source Sans Pro"/>
                <a:ea typeface="Source Sans Pro"/>
                <a:cs typeface="Source Sans Pro"/>
                <a:sym typeface="Source Sans Pro"/>
              </a:rPr>
              <a:t>TTF</a:t>
            </a:r>
          </a:p>
          <a:p>
            <a:pPr algn="l" rtl="0" lvl="0" marR="0" indent="-330200" marL="457200">
              <a:lnSpc>
                <a:spcPct val="100000"/>
              </a:lnSpc>
              <a:spcBef>
                <a:spcPts val="0"/>
              </a:spcBef>
              <a:spcAft>
                <a:spcPts val="0"/>
              </a:spcAft>
              <a:buClr>
                <a:srgbClr val="0A344E"/>
              </a:buClr>
              <a:buSzPct val="100000"/>
              <a:buFont typeface="Source Sans Pro"/>
              <a:buChar char="●"/>
            </a:pPr>
            <a:r>
              <a:rPr strike="noStrike" u="none" b="0" cap="none" baseline="0" sz="1600" lang="en-GB" i="0">
                <a:solidFill>
                  <a:srgbClr val="0A344E"/>
                </a:solidFill>
                <a:latin typeface="Source Sans Pro"/>
                <a:ea typeface="Source Sans Pro"/>
                <a:cs typeface="Source Sans Pro"/>
                <a:sym typeface="Source Sans Pro"/>
              </a:rPr>
              <a:t>Social Media WG</a:t>
            </a:r>
          </a:p>
          <a:p>
            <a:pPr algn="l" rtl="0" lvl="0" marR="0" indent="-330200" marL="457200">
              <a:lnSpc>
                <a:spcPct val="100000"/>
              </a:lnSpc>
              <a:spcBef>
                <a:spcPts val="0"/>
              </a:spcBef>
              <a:spcAft>
                <a:spcPts val="0"/>
              </a:spcAft>
              <a:buClr>
                <a:srgbClr val="0A344E"/>
              </a:buClr>
              <a:buSzPct val="100000"/>
              <a:buFont typeface="Source Sans Pro"/>
              <a:buChar char="●"/>
            </a:pPr>
            <a:r>
              <a:rPr strike="noStrike" u="none" b="0" cap="none" baseline="0" sz="1600" lang="en-GB" i="0">
                <a:solidFill>
                  <a:srgbClr val="0A344E"/>
                </a:solidFill>
                <a:latin typeface="Source Sans Pro"/>
                <a:ea typeface="Source Sans Pro"/>
                <a:cs typeface="Source Sans Pro"/>
                <a:sym typeface="Source Sans Pro"/>
              </a:rPr>
              <a:t>Capacity Building WG</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2" name="Shape 252"/>
        <p:cNvGrpSpPr/>
        <p:nvPr/>
      </p:nvGrpSpPr>
      <p:grpSpPr>
        <a:xfrm>
          <a:off y="0" x="0"/>
          <a:ext cy="0" cx="0"/>
          <a:chOff y="0" x="0"/>
          <a:chExt cy="0" cx="0"/>
        </a:xfrm>
      </p:grpSpPr>
      <p:sp>
        <p:nvSpPr>
          <p:cNvPr id="253" name="Shape 253"/>
          <p:cNvSpPr txBox="1"/>
          <p:nvPr>
            <p:ph type="title"/>
          </p:nvPr>
        </p:nvSpPr>
        <p:spPr>
          <a:xfrm>
            <a:off y="-7476" x="0"/>
            <a:ext cy="710700" cx="9144000"/>
          </a:xfrm>
          <a:prstGeom prst="rect">
            <a:avLst/>
          </a:prstGeom>
        </p:spPr>
        <p:txBody>
          <a:bodyPr bIns="91425" rIns="91425" lIns="91425" tIns="91425" anchor="ctr" anchorCtr="0">
            <a:noAutofit/>
          </a:bodyPr>
          <a:lstStyle/>
          <a:p>
            <a:pPr>
              <a:spcBef>
                <a:spcPts val="0"/>
              </a:spcBef>
              <a:buNone/>
            </a:pPr>
            <a:r>
              <a:rPr sz="1800" lang="en-GB">
                <a:solidFill>
                  <a:schemeClr val="lt1"/>
                </a:solidFill>
              </a:rPr>
              <a:t>ATLAS II Rec 26 - What do we want in a Policy Management Process System?</a:t>
            </a:r>
          </a:p>
        </p:txBody>
      </p:sp>
      <p:sp>
        <p:nvSpPr>
          <p:cNvPr id="254" name="Shape 254"/>
          <p:cNvSpPr/>
          <p:nvPr/>
        </p:nvSpPr>
        <p:spPr>
          <a:xfrm>
            <a:off y="1197250" x="292629"/>
            <a:ext cy="661500" cx="1268099"/>
          </a:xfrm>
          <a:prstGeom prst="chevron">
            <a:avLst>
              <a:gd fmla="val 27026" name="adj"/>
            </a:avLst>
          </a:prstGeom>
          <a:solidFill>
            <a:srgbClr val="1A87C9"/>
          </a:solidFill>
          <a:ln>
            <a:noFill/>
          </a:ln>
        </p:spPr>
        <p:txBody>
          <a:bodyPr bIns="34275" rIns="68575" lIns="68575" tIns="34275" anchor="ctr" anchorCtr="0">
            <a:noAutofit/>
          </a:bodyPr>
          <a:lstStyle/>
          <a:p>
            <a:pPr algn="ctr" rtl="0" lvl="0" marR="0" indent="0" marL="101600">
              <a:lnSpc>
                <a:spcPct val="99166"/>
              </a:lnSpc>
              <a:spcBef>
                <a:spcPts val="0"/>
              </a:spcBef>
              <a:spcAft>
                <a:spcPts val="0"/>
              </a:spcAft>
              <a:buClr>
                <a:srgbClr val="FFFFFF"/>
              </a:buClr>
              <a:buSzPct val="25000"/>
              <a:buFont typeface="Source Sans Pro"/>
              <a:buNone/>
            </a:pPr>
            <a:r>
              <a:rPr strike="noStrike" u="none" b="0" cap="none" baseline="0" sz="2400" lang="en-GB" i="0">
                <a:solidFill>
                  <a:srgbClr val="FFFFFF"/>
                </a:solidFill>
                <a:latin typeface="Source Sans Pro"/>
                <a:ea typeface="Source Sans Pro"/>
                <a:cs typeface="Source Sans Pro"/>
                <a:sym typeface="Source Sans Pro"/>
              </a:rPr>
              <a:t>1</a:t>
            </a:r>
          </a:p>
        </p:txBody>
      </p:sp>
      <p:grpSp>
        <p:nvGrpSpPr>
          <p:cNvPr id="255" name="Shape 255"/>
          <p:cNvGrpSpPr/>
          <p:nvPr/>
        </p:nvGrpSpPr>
        <p:grpSpPr>
          <a:xfrm>
            <a:off y="885187" x="1763806"/>
            <a:ext cy="1612095" cx="7217579"/>
            <a:chOff y="1174481" x="3238339"/>
            <a:chExt cy="1286075" cx="5451344"/>
          </a:xfrm>
        </p:grpSpPr>
        <p:sp>
          <p:nvSpPr>
            <p:cNvPr id="256" name="Shape 256"/>
            <p:cNvSpPr txBox="1"/>
            <p:nvPr/>
          </p:nvSpPr>
          <p:spPr>
            <a:xfrm>
              <a:off y="1174481" x="3238339"/>
              <a:ext cy="317999" cx="5142900"/>
            </a:xfrm>
            <a:prstGeom prst="rect">
              <a:avLst/>
            </a:prstGeom>
            <a:noFill/>
            <a:ln>
              <a:noFill/>
            </a:ln>
          </p:spPr>
          <p:txBody>
            <a:bodyPr bIns="45700" rIns="27000" lIns="27000" tIns="45700" anchor="ctr" anchorCtr="0">
              <a:noAutofit/>
            </a:bodyPr>
            <a:lstStyle/>
            <a:p>
              <a:pPr algn="l" rtl="0" lvl="0" marR="0" indent="0" marL="0">
                <a:lnSpc>
                  <a:spcPct val="90000"/>
                </a:lnSpc>
                <a:spcBef>
                  <a:spcPts val="0"/>
                </a:spcBef>
                <a:spcAft>
                  <a:spcPts val="0"/>
                </a:spcAft>
                <a:buClr>
                  <a:srgbClr val="1A87C9"/>
                </a:buClr>
                <a:buSzPct val="25000"/>
                <a:buFont typeface="Source Sans Pro"/>
                <a:buNone/>
              </a:pPr>
              <a:r>
                <a:rPr b="1" sz="1600" lang="en-GB">
                  <a:solidFill>
                    <a:srgbClr val="1A87C9"/>
                  </a:solidFill>
                  <a:latin typeface="Source Sans Pro"/>
                  <a:ea typeface="Source Sans Pro"/>
                  <a:cs typeface="Source Sans Pro"/>
                  <a:sym typeface="Source Sans Pro"/>
                </a:rPr>
                <a:t>To quickly find historical information on a policy issue</a:t>
              </a:r>
            </a:p>
          </p:txBody>
        </p:sp>
        <p:sp>
          <p:nvSpPr>
            <p:cNvPr id="257" name="Shape 257"/>
            <p:cNvSpPr txBox="1"/>
            <p:nvPr/>
          </p:nvSpPr>
          <p:spPr>
            <a:xfrm>
              <a:off y="1441456" x="3244683"/>
              <a:ext cy="1019100" cx="5445000"/>
            </a:xfrm>
            <a:prstGeom prst="rect">
              <a:avLst/>
            </a:prstGeom>
            <a:noFill/>
            <a:ln>
              <a:noFill/>
            </a:ln>
          </p:spPr>
          <p:txBody>
            <a:bodyPr bIns="45700" rIns="27000" lIns="27000" tIns="45700" anchor="t" anchorCtr="0">
              <a:noAutofit/>
            </a:bodyPr>
            <a:lstStyle/>
            <a:p>
              <a:pPr algn="l" rtl="0" lvl="0" marR="0" indent="0" marL="0">
                <a:lnSpc>
                  <a:spcPct val="100000"/>
                </a:lnSpc>
                <a:spcBef>
                  <a:spcPts val="0"/>
                </a:spcBef>
                <a:spcAft>
                  <a:spcPts val="0"/>
                </a:spcAft>
                <a:buClr>
                  <a:srgbClr val="0A304B"/>
                </a:buClr>
                <a:buSzPct val="25000"/>
                <a:buFont typeface="Source Sans Pro"/>
                <a:buNone/>
              </a:pPr>
              <a:r>
                <a:rPr lang="en-GB">
                  <a:solidFill>
                    <a:srgbClr val="0A304B"/>
                  </a:solidFill>
                  <a:latin typeface="Source Sans Pro"/>
                  <a:ea typeface="Source Sans Pro"/>
                  <a:cs typeface="Source Sans Pro"/>
                  <a:sym typeface="Source Sans Pro"/>
                </a:rPr>
                <a:t>For example, find policy history on “new gTLDs” and get a report in chronological order.</a:t>
              </a:r>
              <a:br>
                <a:rPr lang="en-GB">
                  <a:solidFill>
                    <a:srgbClr val="0A304B"/>
                  </a:solidFill>
                  <a:latin typeface="Source Sans Pro"/>
                  <a:ea typeface="Source Sans Pro"/>
                  <a:cs typeface="Source Sans Pro"/>
                  <a:sym typeface="Source Sans Pro"/>
                </a:rPr>
              </a:br>
              <a:r>
                <a:rPr lang="en-GB">
                  <a:solidFill>
                    <a:srgbClr val="0A304B"/>
                  </a:solidFill>
                  <a:latin typeface="Source Sans Pro"/>
                  <a:ea typeface="Source Sans Pro"/>
                  <a:cs typeface="Source Sans Pro"/>
                  <a:sym typeface="Source Sans Pro"/>
                </a:rPr>
                <a:t>Such searches could be further refined (e.g show history in past 4 years) or show the submissions made by a particular AC/SO on a policy issue. Such searches could be visualized using a timeline (e.g </a:t>
              </a:r>
              <a:r>
                <a:rPr u="sng" lang="en-GB">
                  <a:solidFill>
                    <a:schemeClr val="hlink"/>
                  </a:solidFill>
                  <a:latin typeface="Source Sans Pro"/>
                  <a:ea typeface="Source Sans Pro"/>
                  <a:cs typeface="Source Sans Pro"/>
                  <a:sym typeface="Source Sans Pro"/>
                  <a:hlinkClick r:id="rId3"/>
                </a:rPr>
                <a:t>http://codyhouse.co/gem/vertical-timeline/</a:t>
              </a:r>
              <a:r>
                <a:rPr lang="en-GB">
                  <a:solidFill>
                    <a:srgbClr val="0A304B"/>
                  </a:solidFill>
                  <a:latin typeface="Source Sans Pro"/>
                  <a:ea typeface="Source Sans Pro"/>
                  <a:cs typeface="Source Sans Pro"/>
                  <a:sym typeface="Source Sans Pro"/>
                </a:rPr>
                <a:t>)</a:t>
              </a:r>
              <a:br>
                <a:rPr lang="en-GB">
                  <a:solidFill>
                    <a:srgbClr val="0A304B"/>
                  </a:solidFill>
                  <a:latin typeface="Source Sans Pro"/>
                  <a:ea typeface="Source Sans Pro"/>
                  <a:cs typeface="Source Sans Pro"/>
                  <a:sym typeface="Source Sans Pro"/>
                </a:rPr>
              </a:br>
              <a:br>
                <a:rPr lang="en-GB">
                  <a:solidFill>
                    <a:srgbClr val="0A304B"/>
                  </a:solidFill>
                  <a:latin typeface="Source Sans Pro"/>
                  <a:ea typeface="Source Sans Pro"/>
                  <a:cs typeface="Source Sans Pro"/>
                  <a:sym typeface="Source Sans Pro"/>
                </a:rPr>
              </a:br>
              <a:r>
                <a:rPr lang="en-GB">
                  <a:solidFill>
                    <a:srgbClr val="0A304B"/>
                  </a:solidFill>
                  <a:latin typeface="Source Sans Pro"/>
                  <a:ea typeface="Source Sans Pro"/>
                  <a:cs typeface="Source Sans Pro"/>
                  <a:sym typeface="Source Sans Pro"/>
                </a:rPr>
                <a:t>A system would have the policy history stored in a manner to allow for such queries. </a:t>
              </a:r>
              <a:br>
                <a:rPr lang="en-GB">
                  <a:solidFill>
                    <a:srgbClr val="0A304B"/>
                  </a:solidFill>
                  <a:latin typeface="Source Sans Pro"/>
                  <a:ea typeface="Source Sans Pro"/>
                  <a:cs typeface="Source Sans Pro"/>
                  <a:sym typeface="Source Sans Pro"/>
                </a:rPr>
              </a:br>
              <a:br>
                <a:rPr lang="en-GB">
                  <a:solidFill>
                    <a:srgbClr val="0A304B"/>
                  </a:solidFill>
                  <a:latin typeface="Source Sans Pro"/>
                  <a:ea typeface="Source Sans Pro"/>
                  <a:cs typeface="Source Sans Pro"/>
                  <a:sym typeface="Source Sans Pro"/>
                </a:rPr>
              </a:br>
            </a:p>
          </p:txBody>
        </p:sp>
      </p:grpSp>
      <p:sp>
        <p:nvSpPr>
          <p:cNvPr id="258" name="Shape 258"/>
          <p:cNvSpPr/>
          <p:nvPr/>
        </p:nvSpPr>
        <p:spPr>
          <a:xfrm>
            <a:off y="3194200" x="292629"/>
            <a:ext cy="661500" cx="1268099"/>
          </a:xfrm>
          <a:prstGeom prst="chevron">
            <a:avLst>
              <a:gd fmla="val 27026" name="adj"/>
            </a:avLst>
          </a:prstGeom>
          <a:solidFill>
            <a:schemeClr val="accent3"/>
          </a:solidFill>
          <a:ln>
            <a:noFill/>
          </a:ln>
        </p:spPr>
        <p:txBody>
          <a:bodyPr bIns="34275" rIns="68575" lIns="68575" tIns="34275" anchor="ctr" anchorCtr="0">
            <a:noAutofit/>
          </a:bodyPr>
          <a:lstStyle/>
          <a:p>
            <a:pPr algn="ctr" rtl="0" lvl="0" marR="0" indent="0" marL="101600">
              <a:lnSpc>
                <a:spcPct val="99166"/>
              </a:lnSpc>
              <a:spcBef>
                <a:spcPts val="0"/>
              </a:spcBef>
              <a:spcAft>
                <a:spcPts val="0"/>
              </a:spcAft>
              <a:buClr>
                <a:srgbClr val="FFFFFF"/>
              </a:buClr>
              <a:buSzPct val="25000"/>
              <a:buFont typeface="Source Sans Pro"/>
              <a:buNone/>
            </a:pPr>
            <a:r>
              <a:rPr strike="noStrike" u="none" b="0" cap="none" baseline="0" sz="2400" lang="en-GB" i="0">
                <a:solidFill>
                  <a:srgbClr val="FFFFFF"/>
                </a:solidFill>
                <a:latin typeface="Source Sans Pro"/>
                <a:ea typeface="Source Sans Pro"/>
                <a:cs typeface="Source Sans Pro"/>
                <a:sym typeface="Source Sans Pro"/>
              </a:rPr>
              <a:t>2</a:t>
            </a:r>
          </a:p>
        </p:txBody>
      </p:sp>
      <p:grpSp>
        <p:nvGrpSpPr>
          <p:cNvPr id="259" name="Shape 259"/>
          <p:cNvGrpSpPr/>
          <p:nvPr/>
        </p:nvGrpSpPr>
        <p:grpSpPr>
          <a:xfrm>
            <a:off y="2885175" x="1763800"/>
            <a:ext cy="2041350" cx="6865330"/>
            <a:chOff y="1319816" x="3238339"/>
            <a:chExt cy="2041350" cx="5327743"/>
          </a:xfrm>
        </p:grpSpPr>
        <p:sp>
          <p:nvSpPr>
            <p:cNvPr id="260" name="Shape 260"/>
            <p:cNvSpPr txBox="1"/>
            <p:nvPr/>
          </p:nvSpPr>
          <p:spPr>
            <a:xfrm>
              <a:off y="1319816" x="3238339"/>
              <a:ext cy="317999" cx="5215199"/>
            </a:xfrm>
            <a:prstGeom prst="rect">
              <a:avLst/>
            </a:prstGeom>
            <a:noFill/>
            <a:ln>
              <a:noFill/>
            </a:ln>
          </p:spPr>
          <p:txBody>
            <a:bodyPr bIns="45700" rIns="27000" lIns="27000" tIns="45700" anchor="ctr" anchorCtr="0">
              <a:noAutofit/>
            </a:bodyPr>
            <a:lstStyle/>
            <a:p>
              <a:pPr algn="l" rtl="0" lvl="0" marR="0" indent="0" marL="0">
                <a:lnSpc>
                  <a:spcPct val="90000"/>
                </a:lnSpc>
                <a:spcBef>
                  <a:spcPts val="0"/>
                </a:spcBef>
                <a:spcAft>
                  <a:spcPts val="0"/>
                </a:spcAft>
                <a:buClr>
                  <a:schemeClr val="accent3"/>
                </a:buClr>
                <a:buSzPct val="25000"/>
                <a:buFont typeface="Source Sans Pro"/>
                <a:buNone/>
              </a:pPr>
              <a:r>
                <a:rPr b="1" sz="1600" lang="en-GB">
                  <a:solidFill>
                    <a:schemeClr val="accent3"/>
                  </a:solidFill>
                  <a:latin typeface="Source Sans Pro"/>
                  <a:ea typeface="Source Sans Pro"/>
                  <a:cs typeface="Source Sans Pro"/>
                  <a:sym typeface="Source Sans Pro"/>
                </a:rPr>
                <a:t>To subscribe to policy updates/notifications by interest</a:t>
              </a:r>
            </a:p>
          </p:txBody>
        </p:sp>
        <p:sp>
          <p:nvSpPr>
            <p:cNvPr id="261" name="Shape 261"/>
            <p:cNvSpPr txBox="1"/>
            <p:nvPr/>
          </p:nvSpPr>
          <p:spPr>
            <a:xfrm>
              <a:off y="1595666" x="3244683"/>
              <a:ext cy="1765500" cx="5321400"/>
            </a:xfrm>
            <a:prstGeom prst="rect">
              <a:avLst/>
            </a:prstGeom>
            <a:noFill/>
            <a:ln>
              <a:noFill/>
            </a:ln>
          </p:spPr>
          <p:txBody>
            <a:bodyPr bIns="45700" rIns="27000" lIns="27000" tIns="45700" anchor="t" anchorCtr="0">
              <a:noAutofit/>
            </a:bodyPr>
            <a:lstStyle/>
            <a:p>
              <a:pPr algn="l" rtl="0" lvl="0" marR="0" indent="0" marL="0">
                <a:lnSpc>
                  <a:spcPct val="100000"/>
                </a:lnSpc>
                <a:spcBef>
                  <a:spcPts val="0"/>
                </a:spcBef>
                <a:spcAft>
                  <a:spcPts val="0"/>
                </a:spcAft>
                <a:buClr>
                  <a:srgbClr val="0A304B"/>
                </a:buClr>
                <a:buSzPct val="25000"/>
                <a:buFont typeface="Source Sans Pro"/>
                <a:buNone/>
              </a:pPr>
              <a:r>
                <a:rPr lang="en-GB">
                  <a:solidFill>
                    <a:srgbClr val="0A304B"/>
                  </a:solidFill>
                  <a:latin typeface="Source Sans Pro"/>
                  <a:ea typeface="Source Sans Pro"/>
                  <a:cs typeface="Source Sans Pro"/>
                  <a:sym typeface="Source Sans Pro"/>
                </a:rPr>
                <a:t>For a person who has a keen interest in certain policy issues (e.g IDNs), persons should be able to subscribe to receive updates on specific policy issues with links to where the discussions are happening for that AC/SO. </a:t>
              </a:r>
              <a:br>
                <a:rPr lang="en-GB">
                  <a:solidFill>
                    <a:srgbClr val="0A304B"/>
                  </a:solidFill>
                  <a:latin typeface="Source Sans Pro"/>
                  <a:ea typeface="Source Sans Pro"/>
                  <a:cs typeface="Source Sans Pro"/>
                  <a:sym typeface="Source Sans Pro"/>
                </a:rPr>
              </a:br>
            </a:p>
            <a:p>
              <a:pPr algn="l" rtl="0" lvl="0" marR="0" indent="0" marL="0">
                <a:lnSpc>
                  <a:spcPct val="100000"/>
                </a:lnSpc>
                <a:spcBef>
                  <a:spcPts val="0"/>
                </a:spcBef>
                <a:spcAft>
                  <a:spcPts val="0"/>
                </a:spcAft>
                <a:buClr>
                  <a:srgbClr val="0A304B"/>
                </a:buClr>
                <a:buSzPct val="25000"/>
                <a:buFont typeface="Source Sans Pro"/>
                <a:buNone/>
              </a:pPr>
              <a:r>
                <a:rPr lang="en-GB">
                  <a:solidFill>
                    <a:srgbClr val="0A304B"/>
                  </a:solidFill>
                  <a:latin typeface="Source Sans Pro"/>
                  <a:ea typeface="Source Sans Pro"/>
                  <a:cs typeface="Source Sans Pro"/>
                  <a:sym typeface="Source Sans Pro"/>
                </a:rPr>
                <a:t>This is where a taxonomy of policy categories to be defined for past, current and future/upcoming policies. Furthermore, a policy system could track past user interactions, so that if a person commented on a particular policy issue (e.g WHOIS), they could be notified of new, related policy issues for their review.</a:t>
              </a:r>
              <a:br>
                <a:rPr lang="en-GB">
                  <a:solidFill>
                    <a:srgbClr val="0A304B"/>
                  </a:solidFill>
                  <a:latin typeface="Source Sans Pro"/>
                  <a:ea typeface="Source Sans Pro"/>
                  <a:cs typeface="Source Sans Pro"/>
                  <a:sym typeface="Source Sans Pro"/>
                </a:rPr>
              </a:br>
              <a:br>
                <a:rPr lang="en-GB">
                  <a:solidFill>
                    <a:srgbClr val="0A304B"/>
                  </a:solidFill>
                  <a:latin typeface="Source Sans Pro"/>
                  <a:ea typeface="Source Sans Pro"/>
                  <a:cs typeface="Source Sans Pro"/>
                  <a:sym typeface="Source Sans Pro"/>
                </a:rPr>
              </a:br>
              <a:br>
                <a:rPr lang="en-GB">
                  <a:solidFill>
                    <a:srgbClr val="0A304B"/>
                  </a:solidFill>
                  <a:latin typeface="Source Sans Pro"/>
                  <a:ea typeface="Source Sans Pro"/>
                  <a:cs typeface="Source Sans Pro"/>
                  <a:sym typeface="Source Sans Pro"/>
                </a:rPr>
              </a:br>
            </a:p>
          </p:txBody>
        </p:sp>
      </p:grpSp>
      <p:sp>
        <p:nvSpPr>
          <p:cNvPr id="262" name="Shape 262"/>
          <p:cNvSpPr/>
          <p:nvPr/>
        </p:nvSpPr>
        <p:spPr>
          <a:xfrm>
            <a:off y="5197189" x="292629"/>
            <a:ext cy="661500" cx="1268099"/>
          </a:xfrm>
          <a:prstGeom prst="chevron">
            <a:avLst>
              <a:gd fmla="val 27026" name="adj"/>
            </a:avLst>
          </a:prstGeom>
          <a:solidFill>
            <a:schemeClr val="accent4"/>
          </a:solidFill>
          <a:ln>
            <a:noFill/>
          </a:ln>
        </p:spPr>
        <p:txBody>
          <a:bodyPr bIns="34275" rIns="68575" lIns="68575" tIns="34275" anchor="ctr" anchorCtr="0">
            <a:noAutofit/>
          </a:bodyPr>
          <a:lstStyle/>
          <a:p>
            <a:pPr algn="ctr" rtl="0" lvl="0" marR="0" indent="0" marL="101600">
              <a:lnSpc>
                <a:spcPct val="99166"/>
              </a:lnSpc>
              <a:spcBef>
                <a:spcPts val="0"/>
              </a:spcBef>
              <a:spcAft>
                <a:spcPts val="0"/>
              </a:spcAft>
              <a:buClr>
                <a:srgbClr val="FFFFFF"/>
              </a:buClr>
              <a:buSzPct val="25000"/>
              <a:buFont typeface="Source Sans Pro"/>
              <a:buNone/>
            </a:pPr>
            <a:r>
              <a:rPr strike="noStrike" u="none" b="0" cap="none" baseline="0" sz="2400" lang="en-GB" i="0">
                <a:solidFill>
                  <a:srgbClr val="FFFFFF"/>
                </a:solidFill>
                <a:latin typeface="Source Sans Pro"/>
                <a:ea typeface="Source Sans Pro"/>
                <a:cs typeface="Source Sans Pro"/>
                <a:sym typeface="Source Sans Pro"/>
              </a:rPr>
              <a:t>3</a:t>
            </a:r>
          </a:p>
        </p:txBody>
      </p:sp>
      <p:grpSp>
        <p:nvGrpSpPr>
          <p:cNvPr id="263" name="Shape 263"/>
          <p:cNvGrpSpPr/>
          <p:nvPr/>
        </p:nvGrpSpPr>
        <p:grpSpPr>
          <a:xfrm>
            <a:off y="5025159" x="1763801"/>
            <a:ext cy="1005566" cx="6557920"/>
            <a:chOff y="1174483" x="3238336"/>
            <a:chExt cy="1005566" cx="5327744"/>
          </a:xfrm>
        </p:grpSpPr>
        <p:sp>
          <p:nvSpPr>
            <p:cNvPr id="264" name="Shape 264"/>
            <p:cNvSpPr txBox="1"/>
            <p:nvPr/>
          </p:nvSpPr>
          <p:spPr>
            <a:xfrm>
              <a:off y="1174483" x="3238336"/>
              <a:ext cy="317999" cx="4935600"/>
            </a:xfrm>
            <a:prstGeom prst="rect">
              <a:avLst/>
            </a:prstGeom>
            <a:noFill/>
            <a:ln>
              <a:noFill/>
            </a:ln>
          </p:spPr>
          <p:txBody>
            <a:bodyPr bIns="45700" rIns="27000" lIns="27000" tIns="45700" anchor="ctr" anchorCtr="0">
              <a:noAutofit/>
            </a:bodyPr>
            <a:lstStyle/>
            <a:p>
              <a:pPr algn="l" rtl="0" lvl="0" marR="0" indent="0" marL="0">
                <a:lnSpc>
                  <a:spcPct val="90000"/>
                </a:lnSpc>
                <a:spcBef>
                  <a:spcPts val="0"/>
                </a:spcBef>
                <a:spcAft>
                  <a:spcPts val="0"/>
                </a:spcAft>
                <a:buClr>
                  <a:schemeClr val="accent4"/>
                </a:buClr>
                <a:buSzPct val="25000"/>
                <a:buFont typeface="Source Sans Pro"/>
                <a:buNone/>
              </a:pPr>
              <a:r>
                <a:rPr b="1" sz="1600" lang="en-GB">
                  <a:solidFill>
                    <a:schemeClr val="accent4"/>
                  </a:solidFill>
                  <a:latin typeface="Source Sans Pro"/>
                  <a:ea typeface="Source Sans Pro"/>
                  <a:cs typeface="Source Sans Pro"/>
                  <a:sym typeface="Source Sans Pro"/>
                </a:rPr>
                <a:t>Track deadlines for responding to policy comments </a:t>
              </a:r>
            </a:p>
          </p:txBody>
        </p:sp>
        <p:sp>
          <p:nvSpPr>
            <p:cNvPr id="265" name="Shape 265"/>
            <p:cNvSpPr txBox="1"/>
            <p:nvPr/>
          </p:nvSpPr>
          <p:spPr>
            <a:xfrm>
              <a:off y="1441450" x="3244681"/>
              <a:ext cy="738599" cx="5321400"/>
            </a:xfrm>
            <a:prstGeom prst="rect">
              <a:avLst/>
            </a:prstGeom>
            <a:noFill/>
            <a:ln>
              <a:noFill/>
            </a:ln>
          </p:spPr>
          <p:txBody>
            <a:bodyPr bIns="45700" rIns="27000" lIns="27000" tIns="45700" anchor="t" anchorCtr="0">
              <a:noAutofit/>
            </a:bodyPr>
            <a:lstStyle/>
            <a:p>
              <a:pPr algn="l" rtl="0" lvl="0" marR="0" indent="0" marL="0">
                <a:lnSpc>
                  <a:spcPct val="100000"/>
                </a:lnSpc>
                <a:spcBef>
                  <a:spcPts val="0"/>
                </a:spcBef>
                <a:spcAft>
                  <a:spcPts val="0"/>
                </a:spcAft>
                <a:buClr>
                  <a:srgbClr val="000000"/>
                </a:buClr>
                <a:buSzPct val="25000"/>
                <a:buFont typeface="Arial"/>
                <a:buNone/>
              </a:pPr>
              <a:r>
                <a:rPr lang="en-GB">
                  <a:latin typeface="Source Sans Pro"/>
                  <a:ea typeface="Source Sans Pro"/>
                  <a:cs typeface="Source Sans Pro"/>
                  <a:sym typeface="Source Sans Pro"/>
                </a:rPr>
                <a:t>With multiple policy comment periods happening simultaneously at different stages, a system should update a calendar or other system for the AC/SO to track and manage deadlines.</a:t>
              </a:r>
            </a:p>
          </p:txBody>
        </p:sp>
      </p:gr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9" name="Shape 269"/>
        <p:cNvGrpSpPr/>
        <p:nvPr/>
      </p:nvGrpSpPr>
      <p:grpSpPr>
        <a:xfrm>
          <a:off y="0" x="0"/>
          <a:ext cy="0" cx="0"/>
          <a:chOff y="0" x="0"/>
          <a:chExt cy="0" cx="0"/>
        </a:xfrm>
      </p:grpSpPr>
      <p:sp>
        <p:nvSpPr>
          <p:cNvPr id="270" name="Shape 270"/>
          <p:cNvSpPr txBox="1"/>
          <p:nvPr>
            <p:ph type="title"/>
          </p:nvPr>
        </p:nvSpPr>
        <p:spPr>
          <a:xfrm>
            <a:off y="-7476" x="0"/>
            <a:ext cy="710700" cx="9144000"/>
          </a:xfrm>
          <a:prstGeom prst="rect">
            <a:avLst/>
          </a:prstGeom>
        </p:spPr>
        <p:txBody>
          <a:bodyPr bIns="91425" rIns="91425" lIns="91425" tIns="91425" anchor="ctr" anchorCtr="0">
            <a:noAutofit/>
          </a:bodyPr>
          <a:lstStyle/>
          <a:p>
            <a:pPr rtl="0" lvl="0">
              <a:spcBef>
                <a:spcPts val="0"/>
              </a:spcBef>
              <a:buNone/>
            </a:pPr>
            <a:r>
              <a:rPr sz="1800" lang="en-GB">
                <a:solidFill>
                  <a:schemeClr val="lt1"/>
                </a:solidFill>
              </a:rPr>
              <a:t>ATLAS II Rec 26 - What do we want in a Policy Management Process System?</a:t>
            </a:r>
          </a:p>
        </p:txBody>
      </p:sp>
      <p:sp>
        <p:nvSpPr>
          <p:cNvPr id="271" name="Shape 271"/>
          <p:cNvSpPr/>
          <p:nvPr/>
        </p:nvSpPr>
        <p:spPr>
          <a:xfrm>
            <a:off y="1000512" x="229054"/>
            <a:ext cy="661500" cx="1268099"/>
          </a:xfrm>
          <a:prstGeom prst="chevron">
            <a:avLst>
              <a:gd fmla="val 27026" name="adj"/>
            </a:avLst>
          </a:prstGeom>
          <a:solidFill>
            <a:srgbClr val="1A87C9"/>
          </a:solidFill>
          <a:ln>
            <a:noFill/>
          </a:ln>
        </p:spPr>
        <p:txBody>
          <a:bodyPr bIns="34275" rIns="68575" lIns="68575" tIns="34275" anchor="ctr" anchorCtr="0">
            <a:noAutofit/>
          </a:bodyPr>
          <a:lstStyle/>
          <a:p>
            <a:pPr algn="ctr" rtl="0" lvl="0" marR="0" indent="0" marL="101600">
              <a:lnSpc>
                <a:spcPct val="99166"/>
              </a:lnSpc>
              <a:spcBef>
                <a:spcPts val="0"/>
              </a:spcBef>
              <a:spcAft>
                <a:spcPts val="0"/>
              </a:spcAft>
              <a:buClr>
                <a:srgbClr val="FFFFFF"/>
              </a:buClr>
              <a:buSzPct val="25000"/>
              <a:buFont typeface="Source Sans Pro"/>
              <a:buNone/>
            </a:pPr>
            <a:r>
              <a:rPr sz="2400" lang="en-GB">
                <a:solidFill>
                  <a:srgbClr val="FFFFFF"/>
                </a:solidFill>
                <a:latin typeface="Source Sans Pro"/>
                <a:ea typeface="Source Sans Pro"/>
                <a:cs typeface="Source Sans Pro"/>
                <a:sym typeface="Source Sans Pro"/>
              </a:rPr>
              <a:t>4</a:t>
            </a:r>
          </a:p>
        </p:txBody>
      </p:sp>
      <p:grpSp>
        <p:nvGrpSpPr>
          <p:cNvPr id="272" name="Shape 272"/>
          <p:cNvGrpSpPr/>
          <p:nvPr/>
        </p:nvGrpSpPr>
        <p:grpSpPr>
          <a:xfrm>
            <a:off y="884975" x="1838425"/>
            <a:ext cy="1286074" cx="7053933"/>
            <a:chOff y="1174481" x="3238339"/>
            <a:chExt cy="1286074" cx="5327744"/>
          </a:xfrm>
        </p:grpSpPr>
        <p:sp>
          <p:nvSpPr>
            <p:cNvPr id="273" name="Shape 273"/>
            <p:cNvSpPr txBox="1"/>
            <p:nvPr/>
          </p:nvSpPr>
          <p:spPr>
            <a:xfrm>
              <a:off y="1174481" x="3238339"/>
              <a:ext cy="317999" cx="5142900"/>
            </a:xfrm>
            <a:prstGeom prst="rect">
              <a:avLst/>
            </a:prstGeom>
            <a:noFill/>
            <a:ln>
              <a:noFill/>
            </a:ln>
          </p:spPr>
          <p:txBody>
            <a:bodyPr bIns="45700" rIns="27000" lIns="27000" tIns="45700" anchor="ctr" anchorCtr="0">
              <a:noAutofit/>
            </a:bodyPr>
            <a:lstStyle/>
            <a:p>
              <a:pPr algn="l" rtl="0" lvl="0" marR="0" indent="0" marL="0">
                <a:lnSpc>
                  <a:spcPct val="90000"/>
                </a:lnSpc>
                <a:spcBef>
                  <a:spcPts val="0"/>
                </a:spcBef>
                <a:spcAft>
                  <a:spcPts val="0"/>
                </a:spcAft>
                <a:buClr>
                  <a:srgbClr val="1A87C9"/>
                </a:buClr>
                <a:buSzPct val="25000"/>
                <a:buFont typeface="Source Sans Pro"/>
                <a:buNone/>
              </a:pPr>
              <a:r>
                <a:rPr b="1" sz="1600" lang="en-GB">
                  <a:solidFill>
                    <a:srgbClr val="1A87C9"/>
                  </a:solidFill>
                  <a:latin typeface="Source Sans Pro"/>
                  <a:ea typeface="Source Sans Pro"/>
                  <a:cs typeface="Source Sans Pro"/>
                  <a:sym typeface="Source Sans Pro"/>
                </a:rPr>
                <a:t>The ability to read policy issues and updates in your language	</a:t>
              </a:r>
            </a:p>
          </p:txBody>
        </p:sp>
        <p:sp>
          <p:nvSpPr>
            <p:cNvPr id="274" name="Shape 274"/>
            <p:cNvSpPr txBox="1"/>
            <p:nvPr/>
          </p:nvSpPr>
          <p:spPr>
            <a:xfrm>
              <a:off y="1441456" x="3244683"/>
              <a:ext cy="1019100" cx="5321400"/>
            </a:xfrm>
            <a:prstGeom prst="rect">
              <a:avLst/>
            </a:prstGeom>
            <a:noFill/>
            <a:ln>
              <a:noFill/>
            </a:ln>
          </p:spPr>
          <p:txBody>
            <a:bodyPr bIns="45700" rIns="27000" lIns="27000" tIns="45700" anchor="t" anchorCtr="0">
              <a:noAutofit/>
            </a:bodyPr>
            <a:lstStyle/>
            <a:p>
              <a:pPr algn="l" rtl="0" lvl="0" marR="0" indent="0" marL="0">
                <a:lnSpc>
                  <a:spcPct val="100000"/>
                </a:lnSpc>
                <a:spcBef>
                  <a:spcPts val="0"/>
                </a:spcBef>
                <a:spcAft>
                  <a:spcPts val="0"/>
                </a:spcAft>
                <a:buClr>
                  <a:srgbClr val="0A304B"/>
                </a:buClr>
                <a:buSzPct val="25000"/>
                <a:buFont typeface="Source Sans Pro"/>
                <a:buNone/>
              </a:pPr>
              <a:r>
                <a:rPr lang="en-GB">
                  <a:solidFill>
                    <a:srgbClr val="0A304B"/>
                  </a:solidFill>
                  <a:latin typeface="Source Sans Pro"/>
                  <a:ea typeface="Source Sans Pro"/>
                  <a:cs typeface="Source Sans Pro"/>
                  <a:sym typeface="Source Sans Pro"/>
                </a:rPr>
                <a:t>Comment Periods on Policies posted for review are posted in English with translated policy  documents being uploaded at a later time. Persons should be able to subscribe to notifications when policies are available in their language to review. </a:t>
              </a:r>
            </a:p>
          </p:txBody>
        </p:sp>
      </p:grpSp>
      <p:sp>
        <p:nvSpPr>
          <p:cNvPr id="275" name="Shape 275"/>
          <p:cNvSpPr/>
          <p:nvPr/>
        </p:nvSpPr>
        <p:spPr>
          <a:xfrm>
            <a:off y="2485725" x="229054"/>
            <a:ext cy="661500" cx="1268099"/>
          </a:xfrm>
          <a:prstGeom prst="chevron">
            <a:avLst>
              <a:gd fmla="val 27026" name="adj"/>
            </a:avLst>
          </a:prstGeom>
          <a:solidFill>
            <a:schemeClr val="accent3"/>
          </a:solidFill>
          <a:ln>
            <a:noFill/>
          </a:ln>
        </p:spPr>
        <p:txBody>
          <a:bodyPr bIns="34275" rIns="68575" lIns="68575" tIns="34275" anchor="ctr" anchorCtr="0">
            <a:noAutofit/>
          </a:bodyPr>
          <a:lstStyle/>
          <a:p>
            <a:pPr algn="ctr" rtl="0" lvl="0" marR="0" indent="0" marL="101600">
              <a:lnSpc>
                <a:spcPct val="99166"/>
              </a:lnSpc>
              <a:spcBef>
                <a:spcPts val="0"/>
              </a:spcBef>
              <a:spcAft>
                <a:spcPts val="0"/>
              </a:spcAft>
              <a:buClr>
                <a:srgbClr val="FFFFFF"/>
              </a:buClr>
              <a:buSzPct val="25000"/>
              <a:buFont typeface="Source Sans Pro"/>
              <a:buNone/>
            </a:pPr>
            <a:r>
              <a:rPr sz="2400" lang="en-GB">
                <a:solidFill>
                  <a:srgbClr val="FFFFFF"/>
                </a:solidFill>
                <a:latin typeface="Source Sans Pro"/>
                <a:ea typeface="Source Sans Pro"/>
                <a:cs typeface="Source Sans Pro"/>
                <a:sym typeface="Source Sans Pro"/>
              </a:rPr>
              <a:t>5</a:t>
            </a:r>
          </a:p>
        </p:txBody>
      </p:sp>
      <p:grpSp>
        <p:nvGrpSpPr>
          <p:cNvPr id="276" name="Shape 276"/>
          <p:cNvGrpSpPr/>
          <p:nvPr/>
        </p:nvGrpSpPr>
        <p:grpSpPr>
          <a:xfrm>
            <a:off y="2331075" x="1763800"/>
            <a:ext cy="1082700" cx="6865330"/>
            <a:chOff y="1174466" x="3238339"/>
            <a:chExt cy="1082700" cx="5327743"/>
          </a:xfrm>
        </p:grpSpPr>
        <p:sp>
          <p:nvSpPr>
            <p:cNvPr id="277" name="Shape 277"/>
            <p:cNvSpPr txBox="1"/>
            <p:nvPr/>
          </p:nvSpPr>
          <p:spPr>
            <a:xfrm>
              <a:off y="1174466" x="3238339"/>
              <a:ext cy="317999" cx="5215199"/>
            </a:xfrm>
            <a:prstGeom prst="rect">
              <a:avLst/>
            </a:prstGeom>
            <a:noFill/>
            <a:ln>
              <a:noFill/>
            </a:ln>
          </p:spPr>
          <p:txBody>
            <a:bodyPr bIns="45700" rIns="27000" lIns="27000" tIns="45700" anchor="ctr" anchorCtr="0">
              <a:noAutofit/>
            </a:bodyPr>
            <a:lstStyle/>
            <a:p>
              <a:pPr algn="l" rtl="0" lvl="0" marR="0" indent="0" marL="0">
                <a:lnSpc>
                  <a:spcPct val="90000"/>
                </a:lnSpc>
                <a:spcBef>
                  <a:spcPts val="0"/>
                </a:spcBef>
                <a:spcAft>
                  <a:spcPts val="0"/>
                </a:spcAft>
                <a:buClr>
                  <a:schemeClr val="accent3"/>
                </a:buClr>
                <a:buSzPct val="25000"/>
                <a:buFont typeface="Source Sans Pro"/>
                <a:buNone/>
              </a:pPr>
              <a:r>
                <a:rPr b="1" sz="1600" lang="en-GB">
                  <a:solidFill>
                    <a:schemeClr val="accent3"/>
                  </a:solidFill>
                  <a:latin typeface="Source Sans Pro"/>
                  <a:ea typeface="Source Sans Pro"/>
                  <a:cs typeface="Source Sans Pro"/>
                  <a:sym typeface="Source Sans Pro"/>
                </a:rPr>
                <a:t>Having the policy review process more accessible to mobile users</a:t>
              </a:r>
            </a:p>
          </p:txBody>
        </p:sp>
        <p:sp>
          <p:nvSpPr>
            <p:cNvPr id="278" name="Shape 278"/>
            <p:cNvSpPr txBox="1"/>
            <p:nvPr/>
          </p:nvSpPr>
          <p:spPr>
            <a:xfrm>
              <a:off y="1595666" x="3244683"/>
              <a:ext cy="661500" cx="5321400"/>
            </a:xfrm>
            <a:prstGeom prst="rect">
              <a:avLst/>
            </a:prstGeom>
            <a:noFill/>
            <a:ln>
              <a:noFill/>
            </a:ln>
          </p:spPr>
          <p:txBody>
            <a:bodyPr bIns="45700" rIns="27000" lIns="27000" tIns="45700" anchor="t" anchorCtr="0">
              <a:noAutofit/>
            </a:bodyPr>
            <a:lstStyle/>
            <a:p>
              <a:pPr algn="l" rtl="0" lvl="0" marR="0" indent="0" marL="0">
                <a:lnSpc>
                  <a:spcPct val="100000"/>
                </a:lnSpc>
                <a:spcBef>
                  <a:spcPts val="0"/>
                </a:spcBef>
                <a:spcAft>
                  <a:spcPts val="0"/>
                </a:spcAft>
                <a:buClr>
                  <a:srgbClr val="0A304B"/>
                </a:buClr>
                <a:buSzPct val="25000"/>
                <a:buFont typeface="Source Sans Pro"/>
                <a:buNone/>
              </a:pPr>
              <a:r>
                <a:rPr lang="en-GB">
                  <a:solidFill>
                    <a:srgbClr val="0A304B"/>
                  </a:solidFill>
                  <a:latin typeface="Source Sans Pro"/>
                  <a:ea typeface="Source Sans Pro"/>
                  <a:cs typeface="Source Sans Pro"/>
                  <a:sym typeface="Source Sans Pro"/>
                </a:rPr>
                <a:t>With more and more users using mobile devices, the policy review process should be made accessible to such users to engage in the policy process.</a:t>
              </a:r>
              <a:br>
                <a:rPr lang="en-GB">
                  <a:solidFill>
                    <a:srgbClr val="0A304B"/>
                  </a:solidFill>
                  <a:latin typeface="Source Sans Pro"/>
                  <a:ea typeface="Source Sans Pro"/>
                  <a:cs typeface="Source Sans Pro"/>
                  <a:sym typeface="Source Sans Pro"/>
                </a:rPr>
              </a:br>
              <a:br>
                <a:rPr lang="en-GB">
                  <a:solidFill>
                    <a:srgbClr val="0A304B"/>
                  </a:solidFill>
                  <a:latin typeface="Source Sans Pro"/>
                  <a:ea typeface="Source Sans Pro"/>
                  <a:cs typeface="Source Sans Pro"/>
                  <a:sym typeface="Source Sans Pro"/>
                </a:rPr>
              </a:br>
              <a:br>
                <a:rPr lang="en-GB">
                  <a:solidFill>
                    <a:srgbClr val="0A304B"/>
                  </a:solidFill>
                  <a:latin typeface="Source Sans Pro"/>
                  <a:ea typeface="Source Sans Pro"/>
                  <a:cs typeface="Source Sans Pro"/>
                  <a:sym typeface="Source Sans Pro"/>
                </a:rPr>
              </a:br>
              <a:br>
                <a:rPr lang="en-GB">
                  <a:solidFill>
                    <a:srgbClr val="0A304B"/>
                  </a:solidFill>
                  <a:latin typeface="Source Sans Pro"/>
                  <a:ea typeface="Source Sans Pro"/>
                  <a:cs typeface="Source Sans Pro"/>
                  <a:sym typeface="Source Sans Pro"/>
                </a:rPr>
              </a:br>
              <a:br>
                <a:rPr lang="en-GB">
                  <a:solidFill>
                    <a:srgbClr val="0A304B"/>
                  </a:solidFill>
                  <a:latin typeface="Source Sans Pro"/>
                  <a:ea typeface="Source Sans Pro"/>
                  <a:cs typeface="Source Sans Pro"/>
                  <a:sym typeface="Source Sans Pro"/>
                </a:rPr>
              </a:br>
            </a:p>
          </p:txBody>
        </p:sp>
      </p:grpSp>
      <p:sp>
        <p:nvSpPr>
          <p:cNvPr id="279" name="Shape 279"/>
          <p:cNvSpPr/>
          <p:nvPr/>
        </p:nvSpPr>
        <p:spPr>
          <a:xfrm>
            <a:off y="3807451" x="229054"/>
            <a:ext cy="661500" cx="1268099"/>
          </a:xfrm>
          <a:prstGeom prst="chevron">
            <a:avLst>
              <a:gd fmla="val 27026" name="adj"/>
            </a:avLst>
          </a:prstGeom>
          <a:solidFill>
            <a:schemeClr val="accent4"/>
          </a:solidFill>
          <a:ln>
            <a:noFill/>
          </a:ln>
        </p:spPr>
        <p:txBody>
          <a:bodyPr bIns="34275" rIns="68575" lIns="68575" tIns="34275" anchor="ctr" anchorCtr="0">
            <a:noAutofit/>
          </a:bodyPr>
          <a:lstStyle/>
          <a:p>
            <a:pPr algn="ctr" rtl="0" lvl="0" marR="0" indent="0" marL="101600">
              <a:lnSpc>
                <a:spcPct val="99166"/>
              </a:lnSpc>
              <a:spcBef>
                <a:spcPts val="0"/>
              </a:spcBef>
              <a:spcAft>
                <a:spcPts val="0"/>
              </a:spcAft>
              <a:buClr>
                <a:srgbClr val="FFFFFF"/>
              </a:buClr>
              <a:buSzPct val="25000"/>
              <a:buFont typeface="Source Sans Pro"/>
              <a:buNone/>
            </a:pPr>
            <a:r>
              <a:rPr sz="2400" lang="en-GB">
                <a:solidFill>
                  <a:srgbClr val="FFFFFF"/>
                </a:solidFill>
                <a:latin typeface="Source Sans Pro"/>
                <a:ea typeface="Source Sans Pro"/>
                <a:cs typeface="Source Sans Pro"/>
                <a:sym typeface="Source Sans Pro"/>
              </a:rPr>
              <a:t>6</a:t>
            </a:r>
          </a:p>
        </p:txBody>
      </p:sp>
      <p:grpSp>
        <p:nvGrpSpPr>
          <p:cNvPr id="280" name="Shape 280"/>
          <p:cNvGrpSpPr/>
          <p:nvPr/>
        </p:nvGrpSpPr>
        <p:grpSpPr>
          <a:xfrm>
            <a:off y="3635422" x="1763800"/>
            <a:ext cy="1442077" cx="6702250"/>
            <a:chOff y="1174483" x="3120982"/>
            <a:chExt cy="1442077" cx="5445000"/>
          </a:xfrm>
        </p:grpSpPr>
        <p:sp>
          <p:nvSpPr>
            <p:cNvPr id="281" name="Shape 281"/>
            <p:cNvSpPr txBox="1"/>
            <p:nvPr/>
          </p:nvSpPr>
          <p:spPr>
            <a:xfrm>
              <a:off y="1174483" x="3120983"/>
              <a:ext cy="317999" cx="4935600"/>
            </a:xfrm>
            <a:prstGeom prst="rect">
              <a:avLst/>
            </a:prstGeom>
            <a:noFill/>
            <a:ln>
              <a:noFill/>
            </a:ln>
          </p:spPr>
          <p:txBody>
            <a:bodyPr bIns="45700" rIns="27000" lIns="27000" tIns="45700" anchor="ctr" anchorCtr="0">
              <a:noAutofit/>
            </a:bodyPr>
            <a:lstStyle/>
            <a:p>
              <a:pPr algn="l" rtl="0" lvl="0" marR="0" indent="0" marL="0">
                <a:lnSpc>
                  <a:spcPct val="90000"/>
                </a:lnSpc>
                <a:spcBef>
                  <a:spcPts val="0"/>
                </a:spcBef>
                <a:spcAft>
                  <a:spcPts val="0"/>
                </a:spcAft>
                <a:buClr>
                  <a:schemeClr val="accent4"/>
                </a:buClr>
                <a:buSzPct val="25000"/>
                <a:buFont typeface="Source Sans Pro"/>
                <a:buNone/>
              </a:pPr>
              <a:r>
                <a:rPr b="1" sz="1600" lang="en-GB">
                  <a:solidFill>
                    <a:schemeClr val="accent4"/>
                  </a:solidFill>
                  <a:latin typeface="Source Sans Pro"/>
                  <a:ea typeface="Source Sans Pro"/>
                  <a:cs typeface="Source Sans Pro"/>
                  <a:sym typeface="Source Sans Pro"/>
                </a:rPr>
                <a:t>Reduce the manual duplication to disseminate information	</a:t>
              </a:r>
            </a:p>
          </p:txBody>
        </p:sp>
        <p:sp>
          <p:nvSpPr>
            <p:cNvPr id="282" name="Shape 282"/>
            <p:cNvSpPr txBox="1"/>
            <p:nvPr/>
          </p:nvSpPr>
          <p:spPr>
            <a:xfrm>
              <a:off y="1441461" x="3120982"/>
              <a:ext cy="1175099" cx="5445000"/>
            </a:xfrm>
            <a:prstGeom prst="rect">
              <a:avLst/>
            </a:prstGeom>
            <a:noFill/>
            <a:ln>
              <a:noFill/>
            </a:ln>
          </p:spPr>
          <p:txBody>
            <a:bodyPr bIns="45700" rIns="27000" lIns="27000" tIns="45700" anchor="t" anchorCtr="0">
              <a:noAutofit/>
            </a:bodyPr>
            <a:lstStyle/>
            <a:p>
              <a:pPr algn="l" rtl="0" lvl="0" marR="0" indent="0" marL="0">
                <a:lnSpc>
                  <a:spcPct val="100000"/>
                </a:lnSpc>
                <a:spcBef>
                  <a:spcPts val="0"/>
                </a:spcBef>
                <a:spcAft>
                  <a:spcPts val="0"/>
                </a:spcAft>
                <a:buClr>
                  <a:srgbClr val="000000"/>
                </a:buClr>
                <a:buSzPct val="25000"/>
                <a:buFont typeface="Arial"/>
                <a:buNone/>
              </a:pPr>
              <a:r>
                <a:rPr lang="en-GB">
                  <a:latin typeface="Source Sans Pro"/>
                  <a:ea typeface="Source Sans Pro"/>
                  <a:cs typeface="Source Sans Pro"/>
                  <a:sym typeface="Source Sans Pro"/>
                </a:rPr>
                <a:t>AC/SOs expend a lot of effort to manually copying and pasting text in order to disseminate policy information to the communities and to the wider public (wiki pages, emails, sharing on social media). A system should offer sharing mechanisms so that persons wanting to get the word out can do so more easily.</a:t>
              </a:r>
            </a:p>
          </p:txBody>
        </p:sp>
      </p:grpSp>
      <p:sp>
        <p:nvSpPr>
          <p:cNvPr id="283" name="Shape 283"/>
          <p:cNvSpPr/>
          <p:nvPr/>
        </p:nvSpPr>
        <p:spPr>
          <a:xfrm>
            <a:off y="5129178" x="229054"/>
            <a:ext cy="661500" cx="1268099"/>
          </a:xfrm>
          <a:prstGeom prst="chevron">
            <a:avLst>
              <a:gd fmla="val 27026" name="adj"/>
            </a:avLst>
          </a:prstGeom>
          <a:solidFill>
            <a:schemeClr val="accent5"/>
          </a:solidFill>
          <a:ln>
            <a:noFill/>
          </a:ln>
        </p:spPr>
        <p:txBody>
          <a:bodyPr bIns="34275" rIns="68575" lIns="68575" tIns="34275" anchor="ctr" anchorCtr="0">
            <a:noAutofit/>
          </a:bodyPr>
          <a:lstStyle/>
          <a:p>
            <a:pPr algn="ctr" rtl="0" lvl="0" marR="0" indent="0" marL="101600">
              <a:lnSpc>
                <a:spcPct val="99166"/>
              </a:lnSpc>
              <a:spcBef>
                <a:spcPts val="0"/>
              </a:spcBef>
              <a:spcAft>
                <a:spcPts val="0"/>
              </a:spcAft>
              <a:buClr>
                <a:srgbClr val="FFFFFF"/>
              </a:buClr>
              <a:buSzPct val="25000"/>
              <a:buFont typeface="Source Sans Pro"/>
              <a:buNone/>
            </a:pPr>
            <a:r>
              <a:rPr sz="2400" lang="en-GB">
                <a:solidFill>
                  <a:srgbClr val="FFFFFF"/>
                </a:solidFill>
                <a:latin typeface="Source Sans Pro"/>
                <a:ea typeface="Source Sans Pro"/>
                <a:cs typeface="Source Sans Pro"/>
                <a:sym typeface="Source Sans Pro"/>
              </a:rPr>
              <a:t>7</a:t>
            </a:r>
          </a:p>
        </p:txBody>
      </p:sp>
      <p:sp>
        <p:nvSpPr>
          <p:cNvPr id="284" name="Shape 284"/>
          <p:cNvSpPr txBox="1"/>
          <p:nvPr/>
        </p:nvSpPr>
        <p:spPr>
          <a:xfrm>
            <a:off y="5129175" x="1763789"/>
            <a:ext cy="317999" cx="5003399"/>
          </a:xfrm>
          <a:prstGeom prst="rect">
            <a:avLst/>
          </a:prstGeom>
          <a:noFill/>
          <a:ln>
            <a:noFill/>
          </a:ln>
        </p:spPr>
        <p:txBody>
          <a:bodyPr bIns="45700" rIns="27000" lIns="27000" tIns="45700" anchor="ctr" anchorCtr="0">
            <a:noAutofit/>
          </a:bodyPr>
          <a:lstStyle/>
          <a:p>
            <a:pPr algn="l" rtl="0" lvl="0" marR="0" indent="0" marL="0">
              <a:lnSpc>
                <a:spcPct val="90000"/>
              </a:lnSpc>
              <a:spcBef>
                <a:spcPts val="0"/>
              </a:spcBef>
              <a:spcAft>
                <a:spcPts val="0"/>
              </a:spcAft>
              <a:buClr>
                <a:schemeClr val="accent5"/>
              </a:buClr>
              <a:buSzPct val="25000"/>
              <a:buFont typeface="Source Sans Pro"/>
              <a:buNone/>
            </a:pPr>
            <a:r>
              <a:rPr b="1" lang="en-GB">
                <a:solidFill>
                  <a:schemeClr val="accent5"/>
                </a:solidFill>
                <a:latin typeface="Source Sans Pro"/>
                <a:ea typeface="Source Sans Pro"/>
                <a:cs typeface="Source Sans Pro"/>
                <a:sym typeface="Source Sans Pro"/>
              </a:rPr>
              <a:t>What do you want in a Policy Management Process System?</a:t>
            </a:r>
          </a:p>
        </p:txBody>
      </p:sp>
      <p:sp>
        <p:nvSpPr>
          <p:cNvPr id="285" name="Shape 285"/>
          <p:cNvSpPr txBox="1"/>
          <p:nvPr/>
        </p:nvSpPr>
        <p:spPr>
          <a:xfrm>
            <a:off y="5447175" x="1763800"/>
            <a:ext cy="610500" cx="6338700"/>
          </a:xfrm>
          <a:prstGeom prst="rect">
            <a:avLst/>
          </a:prstGeom>
          <a:noFill/>
          <a:ln>
            <a:noFill/>
          </a:ln>
        </p:spPr>
        <p:txBody>
          <a:bodyPr bIns="91425" rIns="91425" lIns="91425" tIns="91425" anchor="t" anchorCtr="0">
            <a:noAutofit/>
          </a:bodyPr>
          <a:lstStyle/>
          <a:p>
            <a:pPr>
              <a:spcBef>
                <a:spcPts val="0"/>
              </a:spcBef>
              <a:buNone/>
            </a:pPr>
            <a:r>
              <a:t/>
            </a:r>
            <a:endParaRPr>
              <a:latin typeface="Source Sans Pro"/>
              <a:ea typeface="Source Sans Pro"/>
              <a:cs typeface="Source Sans Pro"/>
              <a:sym typeface="Source Sans Pro"/>
            </a:endParaRP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4" name="Shape 64"/>
        <p:cNvGrpSpPr/>
        <p:nvPr/>
      </p:nvGrpSpPr>
      <p:grpSpPr>
        <a:xfrm>
          <a:off y="0" x="0"/>
          <a:ext cy="0" cx="0"/>
          <a:chOff y="0" x="0"/>
          <a:chExt cy="0" cx="0"/>
        </a:xfrm>
      </p:grpSpPr>
      <p:sp>
        <p:nvSpPr>
          <p:cNvPr id="65" name="Shape 65"/>
          <p:cNvSpPr/>
          <p:nvPr/>
        </p:nvSpPr>
        <p:spPr>
          <a:xfrm>
            <a:off y="1262762" x="4651410"/>
            <a:ext cy="2175299" cx="2539798"/>
          </a:xfrm>
          <a:prstGeom prst="rect">
            <a:avLst/>
          </a:prstGeom>
          <a:solidFill>
            <a:schemeClr val="accent3"/>
          </a:solidFill>
          <a:ln w="25400" cap="flat">
            <a:solidFill>
              <a:srgbClr val="135155"/>
            </a:solidFill>
            <a:prstDash val="solid"/>
            <a:round/>
            <a:headEnd w="med" len="med" type="none"/>
            <a:tailEnd w="med" len="med" type="none"/>
          </a:ln>
        </p:spPr>
        <p:txBody>
          <a:bodyPr bIns="45700" rIns="91425" lIns="91425" tIns="45700" anchor="ctr" anchorCtr="0">
            <a:noAutofit/>
          </a:bodyPr>
          <a:lstStyle/>
          <a:p>
            <a:pPr algn="ctr" rtl="0" lvl="0" marR="0" indent="0" marL="0">
              <a:lnSpc>
                <a:spcPct val="100000"/>
              </a:lnSpc>
              <a:spcBef>
                <a:spcPts val="0"/>
              </a:spcBef>
              <a:spcAft>
                <a:spcPts val="0"/>
              </a:spcAft>
              <a:buClr>
                <a:srgbClr val="000000"/>
              </a:buClr>
              <a:buFont typeface="Arial"/>
              <a:buNone/>
            </a:pPr>
            <a:r>
              <a:t/>
            </a:r>
            <a:endParaRPr strike="noStrike" u="none" b="0" cap="none" baseline="0" sz="1800" i="0">
              <a:solidFill>
                <a:schemeClr val="lt1"/>
              </a:solidFill>
              <a:latin typeface="Calibri"/>
              <a:ea typeface="Calibri"/>
              <a:cs typeface="Calibri"/>
              <a:sym typeface="Calibri"/>
            </a:endParaRPr>
          </a:p>
        </p:txBody>
      </p:sp>
      <p:sp>
        <p:nvSpPr>
          <p:cNvPr id="66" name="Shape 66"/>
          <p:cNvSpPr/>
          <p:nvPr/>
        </p:nvSpPr>
        <p:spPr>
          <a:xfrm>
            <a:off y="3654689" x="1958150"/>
            <a:ext cy="2175299" cx="2539798"/>
          </a:xfrm>
          <a:prstGeom prst="rect">
            <a:avLst/>
          </a:prstGeom>
          <a:solidFill>
            <a:schemeClr val="accent4">
              <a:alpha val="62352"/>
            </a:schemeClr>
          </a:solidFill>
          <a:ln w="25400" cap="flat">
            <a:solidFill>
              <a:srgbClr val="AB692A"/>
            </a:solidFill>
            <a:prstDash val="solid"/>
            <a:round/>
            <a:headEnd w="med" len="med" type="none"/>
            <a:tailEnd w="med" len="med" type="none"/>
          </a:ln>
        </p:spPr>
        <p:txBody>
          <a:bodyPr bIns="45700" rIns="91425" lIns="91425" tIns="45700" anchor="ctr" anchorCtr="0">
            <a:noAutofit/>
          </a:bodyPr>
          <a:lstStyle/>
          <a:p>
            <a:pPr algn="ctr" rtl="0" lvl="0" marR="0" indent="0" marL="0">
              <a:lnSpc>
                <a:spcPct val="100000"/>
              </a:lnSpc>
              <a:spcBef>
                <a:spcPts val="0"/>
              </a:spcBef>
              <a:spcAft>
                <a:spcPts val="0"/>
              </a:spcAft>
              <a:buClr>
                <a:srgbClr val="000000"/>
              </a:buClr>
              <a:buFont typeface="Arial"/>
              <a:buNone/>
            </a:pPr>
            <a:r>
              <a:t/>
            </a:r>
            <a:endParaRPr strike="noStrike" u="none" b="0" cap="none" baseline="0" sz="1800" i="0">
              <a:solidFill>
                <a:schemeClr val="lt1"/>
              </a:solidFill>
              <a:latin typeface="Calibri"/>
              <a:ea typeface="Calibri"/>
              <a:cs typeface="Calibri"/>
              <a:sym typeface="Calibri"/>
            </a:endParaRPr>
          </a:p>
        </p:txBody>
      </p:sp>
      <p:sp>
        <p:nvSpPr>
          <p:cNvPr id="67" name="Shape 67"/>
          <p:cNvSpPr/>
          <p:nvPr/>
        </p:nvSpPr>
        <p:spPr>
          <a:xfrm>
            <a:off y="1262762" x="4651410"/>
            <a:ext cy="87600" cx="2539798"/>
          </a:xfrm>
          <a:prstGeom prst="rect">
            <a:avLst/>
          </a:prstGeom>
          <a:solidFill>
            <a:srgbClr val="145357">
              <a:alpha val="80000"/>
            </a:srgbClr>
          </a:solid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000000"/>
              </a:buClr>
              <a:buFont typeface="Arial"/>
              <a:buNone/>
            </a:pPr>
            <a:r>
              <a:t/>
            </a:r>
            <a:endParaRPr strike="noStrike" u="none" b="0" cap="none" baseline="0" sz="1800" i="0">
              <a:solidFill>
                <a:schemeClr val="lt1"/>
              </a:solidFill>
              <a:latin typeface="Calibri"/>
              <a:ea typeface="Calibri"/>
              <a:cs typeface="Calibri"/>
              <a:sym typeface="Calibri"/>
            </a:endParaRPr>
          </a:p>
        </p:txBody>
      </p:sp>
      <p:sp>
        <p:nvSpPr>
          <p:cNvPr id="68" name="Shape 68"/>
          <p:cNvSpPr/>
          <p:nvPr/>
        </p:nvSpPr>
        <p:spPr>
          <a:xfrm>
            <a:off y="3654689" x="1958150"/>
            <a:ext cy="87600" cx="2539798"/>
          </a:xfrm>
          <a:prstGeom prst="rect">
            <a:avLst/>
          </a:prstGeom>
          <a:solidFill>
            <a:srgbClr val="EA903A"/>
          </a:solid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000000"/>
              </a:buClr>
              <a:buFont typeface="Arial"/>
              <a:buNone/>
            </a:pPr>
            <a:r>
              <a:t/>
            </a:r>
            <a:endParaRPr strike="noStrike" u="none" b="0" cap="none" baseline="0" sz="1800" i="0">
              <a:solidFill>
                <a:schemeClr val="lt1"/>
              </a:solidFill>
              <a:latin typeface="Calibri"/>
              <a:ea typeface="Calibri"/>
              <a:cs typeface="Calibri"/>
              <a:sym typeface="Calibri"/>
            </a:endParaRPr>
          </a:p>
        </p:txBody>
      </p:sp>
      <p:sp>
        <p:nvSpPr>
          <p:cNvPr id="69" name="Shape 69"/>
          <p:cNvSpPr/>
          <p:nvPr/>
        </p:nvSpPr>
        <p:spPr>
          <a:xfrm>
            <a:off y="3654692" x="4648573"/>
            <a:ext cy="2175299" cx="2539798"/>
          </a:xfrm>
          <a:prstGeom prst="rect">
            <a:avLst/>
          </a:prstGeom>
          <a:solidFill>
            <a:schemeClr val="accent5"/>
          </a:solidFill>
          <a:ln w="25400" cap="flat">
            <a:solidFill>
              <a:srgbClr val="A04625"/>
            </a:solidFill>
            <a:prstDash val="solid"/>
            <a:round/>
            <a:headEnd w="med" len="med" type="none"/>
            <a:tailEnd w="med" len="med" type="none"/>
          </a:ln>
        </p:spPr>
        <p:txBody>
          <a:bodyPr bIns="45700" rIns="91425" lIns="91425" tIns="45700" anchor="ctr" anchorCtr="0">
            <a:noAutofit/>
          </a:bodyPr>
          <a:lstStyle/>
          <a:p>
            <a:pPr algn="ctr" rtl="0" lvl="0" marR="0" indent="0" marL="0">
              <a:lnSpc>
                <a:spcPct val="100000"/>
              </a:lnSpc>
              <a:spcBef>
                <a:spcPts val="0"/>
              </a:spcBef>
              <a:spcAft>
                <a:spcPts val="0"/>
              </a:spcAft>
              <a:buClr>
                <a:srgbClr val="000000"/>
              </a:buClr>
              <a:buFont typeface="Arial"/>
              <a:buNone/>
            </a:pPr>
            <a:r>
              <a:t/>
            </a:r>
            <a:endParaRPr strike="noStrike" u="none" b="0" cap="none" baseline="0" sz="1800" i="0">
              <a:solidFill>
                <a:schemeClr val="lt1"/>
              </a:solidFill>
              <a:latin typeface="Calibri"/>
              <a:ea typeface="Calibri"/>
              <a:cs typeface="Calibri"/>
              <a:sym typeface="Calibri"/>
            </a:endParaRPr>
          </a:p>
        </p:txBody>
      </p:sp>
      <p:sp>
        <p:nvSpPr>
          <p:cNvPr id="70" name="Shape 70"/>
          <p:cNvSpPr/>
          <p:nvPr/>
        </p:nvSpPr>
        <p:spPr>
          <a:xfrm>
            <a:off y="3654692" x="4648573"/>
            <a:ext cy="87600" cx="2539798"/>
          </a:xfrm>
          <a:prstGeom prst="rect">
            <a:avLst/>
          </a:prstGeom>
          <a:solidFill>
            <a:srgbClr val="AC441E"/>
          </a:solid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000000"/>
              </a:buClr>
              <a:buFont typeface="Arial"/>
              <a:buNone/>
            </a:pPr>
            <a:r>
              <a:t/>
            </a:r>
            <a:endParaRPr strike="noStrike" u="none" b="0" cap="none" baseline="0" sz="1800" i="0">
              <a:solidFill>
                <a:schemeClr val="lt1"/>
              </a:solidFill>
              <a:latin typeface="Calibri"/>
              <a:ea typeface="Calibri"/>
              <a:cs typeface="Calibri"/>
              <a:sym typeface="Calibri"/>
            </a:endParaRPr>
          </a:p>
        </p:txBody>
      </p:sp>
      <p:sp>
        <p:nvSpPr>
          <p:cNvPr id="71" name="Shape 71"/>
          <p:cNvSpPr/>
          <p:nvPr/>
        </p:nvSpPr>
        <p:spPr>
          <a:xfrm>
            <a:off y="1465015" x="5669028"/>
            <a:ext cy="498899" cx="498899"/>
          </a:xfrm>
          <a:prstGeom prst="ellipse">
            <a:avLst/>
          </a:prstGeom>
          <a:solidFill>
            <a:srgbClr val="145357"/>
          </a:solidFill>
          <a:ln w="25400" cap="flat">
            <a:solidFill>
              <a:srgbClr val="135155"/>
            </a:solidFill>
            <a:prstDash val="solid"/>
            <a:round/>
            <a:headEnd w="med" len="med" type="none"/>
            <a:tailEnd w="med" len="med" type="none"/>
          </a:ln>
        </p:spPr>
        <p:txBody>
          <a:bodyPr bIns="45700" rIns="91425" lIns="91425" tIns="45700" anchor="ctr" anchorCtr="0">
            <a:noAutofit/>
          </a:bodyPr>
          <a:lstStyle/>
          <a:p>
            <a:pPr algn="ctr" rtl="0" lvl="0" marR="0" indent="0" marL="0">
              <a:lnSpc>
                <a:spcPct val="100000"/>
              </a:lnSpc>
              <a:spcBef>
                <a:spcPts val="0"/>
              </a:spcBef>
              <a:spcAft>
                <a:spcPts val="0"/>
              </a:spcAft>
              <a:buClr>
                <a:srgbClr val="000000"/>
              </a:buClr>
              <a:buFont typeface="Arial"/>
              <a:buNone/>
            </a:pPr>
            <a:r>
              <a:t/>
            </a:r>
            <a:endParaRPr strike="noStrike" u="none" b="0" cap="none" baseline="0" sz="1800" i="0">
              <a:solidFill>
                <a:schemeClr val="lt1"/>
              </a:solidFill>
              <a:latin typeface="Calibri"/>
              <a:ea typeface="Calibri"/>
              <a:cs typeface="Calibri"/>
              <a:sym typeface="Calibri"/>
            </a:endParaRPr>
          </a:p>
        </p:txBody>
      </p:sp>
      <p:sp>
        <p:nvSpPr>
          <p:cNvPr id="72" name="Shape 72"/>
          <p:cNvSpPr/>
          <p:nvPr/>
        </p:nvSpPr>
        <p:spPr>
          <a:xfrm>
            <a:off y="3856939" x="2984319"/>
            <a:ext cy="498899" cx="498899"/>
          </a:xfrm>
          <a:prstGeom prst="ellipse">
            <a:avLst/>
          </a:prstGeom>
          <a:solidFill>
            <a:schemeClr val="accent4"/>
          </a:solid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000000"/>
              </a:buClr>
              <a:buFont typeface="Arial"/>
              <a:buNone/>
            </a:pPr>
            <a:r>
              <a:t/>
            </a:r>
            <a:endParaRPr strike="noStrike" u="none" b="0" cap="none" baseline="0" sz="1800" i="0">
              <a:solidFill>
                <a:schemeClr val="lt1"/>
              </a:solidFill>
              <a:latin typeface="Calibri"/>
              <a:ea typeface="Calibri"/>
              <a:cs typeface="Calibri"/>
              <a:sym typeface="Calibri"/>
            </a:endParaRPr>
          </a:p>
        </p:txBody>
      </p:sp>
      <p:sp>
        <p:nvSpPr>
          <p:cNvPr id="73" name="Shape 73"/>
          <p:cNvSpPr/>
          <p:nvPr/>
        </p:nvSpPr>
        <p:spPr>
          <a:xfrm>
            <a:off y="3868148" x="5672344"/>
            <a:ext cy="498899" cx="498899"/>
          </a:xfrm>
          <a:prstGeom prst="ellipse">
            <a:avLst/>
          </a:prstGeom>
          <a:solidFill>
            <a:srgbClr val="AC441E"/>
          </a:solid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000000"/>
              </a:buClr>
              <a:buFont typeface="Arial"/>
              <a:buNone/>
            </a:pPr>
            <a:r>
              <a:t/>
            </a:r>
            <a:endParaRPr strike="noStrike" u="none" b="0" cap="none" baseline="0" sz="1800" i="0">
              <a:solidFill>
                <a:schemeClr val="lt1"/>
              </a:solidFill>
              <a:latin typeface="Calibri"/>
              <a:ea typeface="Calibri"/>
              <a:cs typeface="Calibri"/>
              <a:sym typeface="Calibri"/>
            </a:endParaRPr>
          </a:p>
        </p:txBody>
      </p:sp>
      <p:sp>
        <p:nvSpPr>
          <p:cNvPr id="74" name="Shape 74"/>
          <p:cNvSpPr/>
          <p:nvPr/>
        </p:nvSpPr>
        <p:spPr>
          <a:xfrm>
            <a:off y="1262762" x="1952798"/>
            <a:ext cy="2175299" cx="2539798"/>
          </a:xfrm>
          <a:prstGeom prst="rect">
            <a:avLst/>
          </a:prstGeom>
          <a:solidFill>
            <a:schemeClr val="accent1">
              <a:alpha val="71372"/>
            </a:schemeClr>
          </a:solidFill>
          <a:ln w="25400" cap="flat">
            <a:solidFill>
              <a:srgbClr val="176393"/>
            </a:solidFill>
            <a:prstDash val="solid"/>
            <a:round/>
            <a:headEnd w="med" len="med" type="none"/>
            <a:tailEnd w="med" len="med" type="none"/>
          </a:ln>
        </p:spPr>
        <p:txBody>
          <a:bodyPr bIns="45700" rIns="91425" lIns="91425" tIns="45700" anchor="ctr" anchorCtr="0">
            <a:noAutofit/>
          </a:bodyPr>
          <a:lstStyle/>
          <a:p>
            <a:pPr algn="ctr" rtl="0" lvl="0" marR="0" indent="0" marL="0">
              <a:lnSpc>
                <a:spcPct val="100000"/>
              </a:lnSpc>
              <a:spcBef>
                <a:spcPts val="0"/>
              </a:spcBef>
              <a:spcAft>
                <a:spcPts val="0"/>
              </a:spcAft>
              <a:buClr>
                <a:srgbClr val="000000"/>
              </a:buClr>
              <a:buFont typeface="Arial"/>
              <a:buNone/>
            </a:pPr>
            <a:r>
              <a:t/>
            </a:r>
            <a:endParaRPr strike="noStrike" u="none" b="0" cap="none" baseline="0" sz="1800" i="0">
              <a:solidFill>
                <a:schemeClr val="lt1"/>
              </a:solidFill>
              <a:latin typeface="Calibri"/>
              <a:ea typeface="Calibri"/>
              <a:cs typeface="Calibri"/>
              <a:sym typeface="Calibri"/>
            </a:endParaRPr>
          </a:p>
        </p:txBody>
      </p:sp>
      <p:sp>
        <p:nvSpPr>
          <p:cNvPr id="75" name="Shape 75"/>
          <p:cNvSpPr/>
          <p:nvPr/>
        </p:nvSpPr>
        <p:spPr>
          <a:xfrm>
            <a:off y="1262762" x="1952798"/>
            <a:ext cy="87600" cx="2539798"/>
          </a:xfrm>
          <a:prstGeom prst="rect">
            <a:avLst/>
          </a:prstGeom>
          <a:solidFill>
            <a:schemeClr val="accent1"/>
          </a:solid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000000"/>
              </a:buClr>
              <a:buFont typeface="Arial"/>
              <a:buNone/>
            </a:pPr>
            <a:r>
              <a:t/>
            </a:r>
            <a:endParaRPr strike="noStrike" u="none" b="0" cap="none" baseline="0" sz="1800" i="0">
              <a:solidFill>
                <a:schemeClr val="lt1"/>
              </a:solidFill>
              <a:latin typeface="Calibri"/>
              <a:ea typeface="Calibri"/>
              <a:cs typeface="Calibri"/>
              <a:sym typeface="Calibri"/>
            </a:endParaRPr>
          </a:p>
        </p:txBody>
      </p:sp>
      <p:sp>
        <p:nvSpPr>
          <p:cNvPr id="76" name="Shape 76"/>
          <p:cNvSpPr/>
          <p:nvPr/>
        </p:nvSpPr>
        <p:spPr>
          <a:xfrm>
            <a:off y="1474400" x="2968214"/>
            <a:ext cy="498899" cx="498899"/>
          </a:xfrm>
          <a:prstGeom prst="ellipse">
            <a:avLst/>
          </a:prstGeom>
          <a:solidFill>
            <a:schemeClr val="dk2"/>
          </a:solid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000000"/>
              </a:buClr>
              <a:buFont typeface="Arial"/>
              <a:buNone/>
            </a:pPr>
            <a:r>
              <a:t/>
            </a:r>
            <a:endParaRPr strike="noStrike" u="none" b="0" cap="none" baseline="0" sz="1800" i="0">
              <a:solidFill>
                <a:schemeClr val="lt1"/>
              </a:solidFill>
              <a:latin typeface="Calibri"/>
              <a:ea typeface="Calibri"/>
              <a:cs typeface="Calibri"/>
              <a:sym typeface="Calibri"/>
            </a:endParaRPr>
          </a:p>
        </p:txBody>
      </p:sp>
      <p:sp>
        <p:nvSpPr>
          <p:cNvPr id="77" name="Shape 77"/>
          <p:cNvSpPr txBox="1"/>
          <p:nvPr/>
        </p:nvSpPr>
        <p:spPr>
          <a:xfrm>
            <a:off y="1945900" x="2188046"/>
            <a:ext cy="1200298" cx="2079900"/>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Clr>
                <a:srgbClr val="FFFFFF"/>
              </a:buClr>
              <a:buSzPct val="25000"/>
              <a:buFont typeface="Source Sans Pro"/>
              <a:buNone/>
            </a:pPr>
            <a:r>
              <a:rPr strike="noStrike" u="none" b="0" cap="none" baseline="0" sz="1800" lang="en-GB" i="0">
                <a:solidFill>
                  <a:srgbClr val="FFFFFF"/>
                </a:solidFill>
                <a:latin typeface="Source Sans Pro"/>
                <a:ea typeface="Source Sans Pro"/>
                <a:cs typeface="Source Sans Pro"/>
                <a:sym typeface="Source Sans Pro"/>
              </a:rPr>
              <a:t>Introduction to the At-Large Technology TaskForce (TTF)</a:t>
            </a:r>
          </a:p>
        </p:txBody>
      </p:sp>
      <p:sp>
        <p:nvSpPr>
          <p:cNvPr id="78" name="Shape 78"/>
          <p:cNvSpPr txBox="1"/>
          <p:nvPr/>
        </p:nvSpPr>
        <p:spPr>
          <a:xfrm>
            <a:off y="1945900" x="4881160"/>
            <a:ext cy="1200298" cx="2079900"/>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Clr>
                <a:srgbClr val="FFFFFF"/>
              </a:buClr>
              <a:buSzPct val="25000"/>
              <a:buFont typeface="Source Sans Pro"/>
              <a:buNone/>
            </a:pPr>
            <a:r>
              <a:rPr strike="noStrike" u="none" b="0" cap="none" baseline="0" sz="1800" lang="en-GB" i="0">
                <a:solidFill>
                  <a:srgbClr val="FFFFFF"/>
                </a:solidFill>
                <a:latin typeface="Source Sans Pro"/>
                <a:ea typeface="Source Sans Pro"/>
                <a:cs typeface="Source Sans Pro"/>
                <a:sym typeface="Source Sans Pro"/>
              </a:rPr>
              <a:t>Report on the Implementation of At-Large Summit II recommendations</a:t>
            </a:r>
          </a:p>
        </p:txBody>
      </p:sp>
      <p:sp>
        <p:nvSpPr>
          <p:cNvPr id="79" name="Shape 79"/>
          <p:cNvSpPr txBox="1"/>
          <p:nvPr/>
        </p:nvSpPr>
        <p:spPr>
          <a:xfrm>
            <a:off y="4337826" x="2193400"/>
            <a:ext cy="1200298" cx="2079900"/>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Clr>
                <a:srgbClr val="FFFFFF"/>
              </a:buClr>
              <a:buSzPct val="25000"/>
              <a:buFont typeface="Source Sans Pro"/>
              <a:buNone/>
            </a:pPr>
            <a:r>
              <a:rPr strike="noStrike" u="none" b="0" cap="none" baseline="0" sz="1800" lang="en-GB" i="0">
                <a:solidFill>
                  <a:srgbClr val="FFFFFF"/>
                </a:solidFill>
                <a:latin typeface="Source Sans Pro"/>
                <a:ea typeface="Source Sans Pro"/>
                <a:cs typeface="Source Sans Pro"/>
                <a:sym typeface="Source Sans Pro"/>
              </a:rPr>
              <a:t>Review of webconferencing tools for use by ICANN &amp; At-Large </a:t>
            </a:r>
          </a:p>
        </p:txBody>
      </p:sp>
      <p:sp>
        <p:nvSpPr>
          <p:cNvPr id="80" name="Shape 80"/>
          <p:cNvSpPr txBox="1"/>
          <p:nvPr/>
        </p:nvSpPr>
        <p:spPr>
          <a:xfrm>
            <a:off y="4337830" x="4883821"/>
            <a:ext cy="1200298" cx="2079900"/>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Clr>
                <a:srgbClr val="FFFFFF"/>
              </a:buClr>
              <a:buSzPct val="25000"/>
              <a:buFont typeface="Source Sans Pro"/>
              <a:buNone/>
            </a:pPr>
            <a:r>
              <a:rPr strike="noStrike" u="none" b="0" cap="none" baseline="0" sz="1800" lang="en-GB" i="0">
                <a:solidFill>
                  <a:srgbClr val="FFFFFF"/>
                </a:solidFill>
                <a:latin typeface="Source Sans Pro"/>
                <a:ea typeface="Source Sans Pro"/>
                <a:cs typeface="Source Sans Pro"/>
                <a:sym typeface="Source Sans Pro"/>
              </a:rPr>
              <a:t>Community Feedback - what should the TTF </a:t>
            </a:r>
            <a:br>
              <a:rPr strike="noStrike" u="none" b="0" cap="none" baseline="0" sz="1800" lang="en-GB" i="0">
                <a:solidFill>
                  <a:srgbClr val="FFFFFF"/>
                </a:solidFill>
                <a:latin typeface="Source Sans Pro"/>
                <a:ea typeface="Source Sans Pro"/>
                <a:cs typeface="Source Sans Pro"/>
                <a:sym typeface="Source Sans Pro"/>
              </a:rPr>
            </a:br>
            <a:r>
              <a:rPr strike="noStrike" u="none" b="0" cap="none" baseline="0" sz="1800" lang="en-GB" i="0">
                <a:solidFill>
                  <a:srgbClr val="FFFFFF"/>
                </a:solidFill>
                <a:latin typeface="Source Sans Pro"/>
                <a:ea typeface="Source Sans Pro"/>
                <a:cs typeface="Source Sans Pro"/>
                <a:sym typeface="Source Sans Pro"/>
              </a:rPr>
              <a:t>be looking at?</a:t>
            </a:r>
          </a:p>
        </p:txBody>
      </p:sp>
      <p:sp>
        <p:nvSpPr>
          <p:cNvPr id="81" name="Shape 81"/>
          <p:cNvSpPr txBox="1"/>
          <p:nvPr/>
        </p:nvSpPr>
        <p:spPr>
          <a:xfrm>
            <a:off y="1467254" x="1952798"/>
            <a:ext cy="461699" cx="2539798"/>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Clr>
                <a:srgbClr val="FFFFFF"/>
              </a:buClr>
              <a:buSzPct val="25000"/>
              <a:buFont typeface="Source Sans Pro"/>
              <a:buNone/>
            </a:pPr>
            <a:r>
              <a:rPr strike="noStrike" u="none" b="1" cap="none" baseline="0" sz="2400" lang="en-GB" i="0">
                <a:solidFill>
                  <a:srgbClr val="FFFFFF"/>
                </a:solidFill>
                <a:latin typeface="Source Sans Pro"/>
                <a:ea typeface="Source Sans Pro"/>
                <a:cs typeface="Source Sans Pro"/>
                <a:sym typeface="Source Sans Pro"/>
              </a:rPr>
              <a:t>1</a:t>
            </a:r>
          </a:p>
        </p:txBody>
      </p:sp>
      <p:sp>
        <p:nvSpPr>
          <p:cNvPr id="82" name="Shape 82"/>
          <p:cNvSpPr txBox="1"/>
          <p:nvPr/>
        </p:nvSpPr>
        <p:spPr>
          <a:xfrm>
            <a:off y="1456304" x="4651410"/>
            <a:ext cy="461699" cx="2539798"/>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Clr>
                <a:srgbClr val="FFFFFF"/>
              </a:buClr>
              <a:buSzPct val="25000"/>
              <a:buFont typeface="Source Sans Pro"/>
              <a:buNone/>
            </a:pPr>
            <a:r>
              <a:rPr strike="noStrike" u="none" b="1" cap="none" baseline="0" sz="2400" lang="en-GB" i="0">
                <a:solidFill>
                  <a:srgbClr val="FFFFFF"/>
                </a:solidFill>
                <a:latin typeface="Source Sans Pro"/>
                <a:ea typeface="Source Sans Pro"/>
                <a:cs typeface="Source Sans Pro"/>
                <a:sym typeface="Source Sans Pro"/>
              </a:rPr>
              <a:t>2</a:t>
            </a:r>
          </a:p>
        </p:txBody>
      </p:sp>
      <p:sp>
        <p:nvSpPr>
          <p:cNvPr id="83" name="Shape 83"/>
          <p:cNvSpPr txBox="1"/>
          <p:nvPr/>
        </p:nvSpPr>
        <p:spPr>
          <a:xfrm>
            <a:off y="3848230" x="1958150"/>
            <a:ext cy="461699" cx="2539798"/>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Clr>
                <a:srgbClr val="FFFFFF"/>
              </a:buClr>
              <a:buSzPct val="25000"/>
              <a:buFont typeface="Source Sans Pro"/>
              <a:buNone/>
            </a:pPr>
            <a:r>
              <a:rPr strike="noStrike" u="none" b="1" cap="none" baseline="0" sz="2400" lang="en-GB" i="0">
                <a:solidFill>
                  <a:srgbClr val="FFFFFF"/>
                </a:solidFill>
                <a:latin typeface="Source Sans Pro"/>
                <a:ea typeface="Source Sans Pro"/>
                <a:cs typeface="Source Sans Pro"/>
                <a:sym typeface="Source Sans Pro"/>
              </a:rPr>
              <a:t>3</a:t>
            </a:r>
          </a:p>
        </p:txBody>
      </p:sp>
      <p:sp>
        <p:nvSpPr>
          <p:cNvPr id="84" name="Shape 84"/>
          <p:cNvSpPr txBox="1"/>
          <p:nvPr/>
        </p:nvSpPr>
        <p:spPr>
          <a:xfrm>
            <a:off y="3868148" x="4648573"/>
            <a:ext cy="461699" cx="2539798"/>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Clr>
                <a:srgbClr val="FFFFFF"/>
              </a:buClr>
              <a:buSzPct val="25000"/>
              <a:buFont typeface="Source Sans Pro"/>
              <a:buNone/>
            </a:pPr>
            <a:r>
              <a:rPr strike="noStrike" u="none" b="1" cap="none" baseline="0" sz="2400" lang="en-GB" i="0">
                <a:solidFill>
                  <a:srgbClr val="FFFFFF"/>
                </a:solidFill>
                <a:latin typeface="Source Sans Pro"/>
                <a:ea typeface="Source Sans Pro"/>
                <a:cs typeface="Source Sans Pro"/>
                <a:sym typeface="Source Sans Pro"/>
              </a:rPr>
              <a:t>4</a:t>
            </a:r>
          </a:p>
        </p:txBody>
      </p:sp>
      <p:sp>
        <p:nvSpPr>
          <p:cNvPr id="85" name="Shape 85"/>
          <p:cNvSpPr txBox="1"/>
          <p:nvPr>
            <p:ph type="title"/>
          </p:nvPr>
        </p:nvSpPr>
        <p:spPr>
          <a:xfrm>
            <a:off y="-7476" x="0"/>
            <a:ext cy="710654" cx="9144000"/>
          </a:xfrm>
          <a:prstGeom prst="rect">
            <a:avLst/>
          </a:prstGeom>
          <a:solidFill>
            <a:srgbClr val="1768B1"/>
          </a:solidFill>
          <a:ln>
            <a:noFill/>
          </a:ln>
        </p:spPr>
        <p:txBody>
          <a:bodyPr bIns="45700" rIns="91425" lIns="91425" tIns="45700" anchor="t" anchorCtr="0">
            <a:noAutofit/>
          </a:bodyPr>
          <a:lstStyle/>
          <a:p>
            <a:pPr algn="l" rtl="0" lvl="0" marR="0" indent="0" marL="292100">
              <a:lnSpc>
                <a:spcPct val="124375"/>
              </a:lnSpc>
              <a:spcBef>
                <a:spcPts val="0"/>
              </a:spcBef>
              <a:spcAft>
                <a:spcPts val="0"/>
              </a:spcAft>
              <a:buClr>
                <a:schemeClr val="lt1"/>
              </a:buClr>
              <a:buSzPct val="25000"/>
              <a:buFont typeface="Source Sans Pro"/>
              <a:buNone/>
            </a:pPr>
            <a:r>
              <a:rPr strike="noStrike" u="none" b="0" cap="none" baseline="0" sz="3200" lang="en-GB" i="0">
                <a:solidFill>
                  <a:schemeClr val="lt1"/>
                </a:solidFill>
                <a:latin typeface="Source Sans Pro"/>
                <a:ea typeface="Source Sans Pro"/>
                <a:cs typeface="Source Sans Pro"/>
                <a:sym typeface="Source Sans Pro"/>
              </a:rPr>
              <a:t>At-Large Technology TaskForce Agenda</a:t>
            </a:r>
          </a:p>
        </p:txBody>
      </p:sp>
      <p:pic>
        <p:nvPicPr>
          <p:cNvPr id="86" name="Shape 86"/>
          <p:cNvPicPr preferRelativeResize="0"/>
          <p:nvPr/>
        </p:nvPicPr>
        <p:blipFill rotWithShape="1">
          <a:blip r:embed="rId3">
            <a:alphaModFix/>
          </a:blip>
          <a:srcRect t="0" b="0" r="0" l="0"/>
          <a:stretch/>
        </p:blipFill>
        <p:spPr>
          <a:xfrm>
            <a:off y="7687" x="8475045"/>
            <a:ext cy="670088" cx="624987"/>
          </a:xfrm>
          <a:prstGeom prst="rect">
            <a:avLst/>
          </a:prstGeom>
          <a:noFill/>
          <a:ln>
            <a:noFill/>
          </a:ln>
        </p:spPr>
      </p:pic>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9" name="Shape 289"/>
        <p:cNvGrpSpPr/>
        <p:nvPr/>
      </p:nvGrpSpPr>
      <p:grpSpPr>
        <a:xfrm>
          <a:off y="0" x="0"/>
          <a:ext cy="0" cx="0"/>
          <a:chOff y="0" x="0"/>
          <a:chExt cy="0" cx="0"/>
        </a:xfrm>
      </p:grpSpPr>
      <p:sp>
        <p:nvSpPr>
          <p:cNvPr id="290" name="Shape 290"/>
          <p:cNvSpPr/>
          <p:nvPr/>
        </p:nvSpPr>
        <p:spPr>
          <a:xfrm>
            <a:off y="1072444" x="4572000"/>
            <a:ext cy="5122199" cx="4445099"/>
          </a:xfrm>
          <a:prstGeom prst="rect">
            <a:avLst/>
          </a:prstGeom>
          <a:solidFill>
            <a:srgbClr val="ED9232"/>
          </a:solid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000000"/>
              </a:buClr>
              <a:buFont typeface="Arial"/>
              <a:buNone/>
            </a:pPr>
            <a:r>
              <a:t/>
            </a:r>
            <a:endParaRPr strike="noStrike" u="none" b="0" cap="none" baseline="0" sz="1350" i="0">
              <a:solidFill>
                <a:srgbClr val="99D1F2"/>
              </a:solidFill>
              <a:latin typeface="Calibri"/>
              <a:ea typeface="Calibri"/>
              <a:cs typeface="Calibri"/>
              <a:sym typeface="Calibri"/>
            </a:endParaRPr>
          </a:p>
        </p:txBody>
      </p:sp>
      <p:sp>
        <p:nvSpPr>
          <p:cNvPr id="291" name="Shape 291"/>
          <p:cNvSpPr txBox="1"/>
          <p:nvPr/>
        </p:nvSpPr>
        <p:spPr>
          <a:xfrm>
            <a:off y="1605374" x="469550"/>
            <a:ext cy="4757492" cx="3654898"/>
          </a:xfrm>
          <a:prstGeom prst="rect">
            <a:avLst/>
          </a:prstGeom>
          <a:noFill/>
          <a:ln>
            <a:noFill/>
          </a:ln>
        </p:spPr>
        <p:txBody>
          <a:bodyPr bIns="0" rIns="0" lIns="0" tIns="0" anchor="t" anchorCtr="0">
            <a:noAutofit/>
          </a:bodyPr>
          <a:lstStyle/>
          <a:p>
            <a:pPr algn="l" rtl="0" lvl="0" marR="0" indent="0" marL="0">
              <a:lnSpc>
                <a:spcPct val="100000"/>
              </a:lnSpc>
              <a:spcBef>
                <a:spcPts val="0"/>
              </a:spcBef>
              <a:spcAft>
                <a:spcPts val="0"/>
              </a:spcAft>
              <a:buClr>
                <a:srgbClr val="0A344E"/>
              </a:buClr>
              <a:buSzPct val="25000"/>
              <a:buFont typeface="Source Sans Pro"/>
              <a:buNone/>
            </a:pPr>
            <a:r>
              <a:rPr strike="noStrike" u="none" b="0" cap="none" baseline="0" sz="1600" lang="en-GB" i="1">
                <a:solidFill>
                  <a:srgbClr val="0A344E"/>
                </a:solidFill>
                <a:latin typeface="Source Sans Pro"/>
                <a:ea typeface="Source Sans Pro"/>
                <a:cs typeface="Source Sans Pro"/>
                <a:sym typeface="Source Sans Pro"/>
              </a:rPr>
              <a:t>Current policy management processes within ICANN are insufficient. </a:t>
            </a:r>
            <a:br>
              <a:rPr strike="noStrike" u="none" b="0" cap="none" baseline="0" sz="1600" lang="en-GB" i="1">
                <a:solidFill>
                  <a:srgbClr val="0A344E"/>
                </a:solidFill>
                <a:latin typeface="Source Sans Pro"/>
                <a:ea typeface="Source Sans Pro"/>
                <a:cs typeface="Source Sans Pro"/>
                <a:sym typeface="Source Sans Pro"/>
              </a:rPr>
            </a:br>
            <a:r>
              <a:rPr strike="noStrike" u="none" b="0" cap="none" baseline="0" sz="1600" lang="en-GB" i="1">
                <a:solidFill>
                  <a:srgbClr val="0A344E"/>
                </a:solidFill>
                <a:latin typeface="Source Sans Pro"/>
                <a:ea typeface="Source Sans Pro"/>
                <a:cs typeface="Source Sans Pro"/>
                <a:sym typeface="Source Sans Pro"/>
              </a:rPr>
              <a:t>ICANN must implement  a workable Policy Management Process System, available for use across the SO/ACs, in order to:</a:t>
            </a:r>
            <a:br>
              <a:rPr strike="noStrike" u="none" b="0" cap="none" baseline="0" sz="1600" lang="en-GB" i="1">
                <a:solidFill>
                  <a:srgbClr val="0A344E"/>
                </a:solidFill>
                <a:latin typeface="Source Sans Pro"/>
                <a:ea typeface="Source Sans Pro"/>
                <a:cs typeface="Source Sans Pro"/>
                <a:sym typeface="Source Sans Pro"/>
              </a:rPr>
            </a:br>
          </a:p>
          <a:p>
            <a:pPr algn="l" rtl="0" lvl="0" marR="0" indent="-330200" marL="457200">
              <a:lnSpc>
                <a:spcPct val="100000"/>
              </a:lnSpc>
              <a:spcBef>
                <a:spcPts val="0"/>
              </a:spcBef>
              <a:spcAft>
                <a:spcPts val="0"/>
              </a:spcAft>
              <a:buClr>
                <a:srgbClr val="0A344E"/>
              </a:buClr>
              <a:buSzPct val="100000"/>
              <a:buFont typeface="Source Sans Pro"/>
              <a:buChar char="●"/>
            </a:pPr>
            <a:r>
              <a:rPr strike="noStrike" u="none" b="0" cap="none" baseline="0" sz="1600" lang="en-GB" i="1">
                <a:solidFill>
                  <a:srgbClr val="0A344E"/>
                </a:solidFill>
                <a:latin typeface="Source Sans Pro"/>
                <a:ea typeface="Source Sans Pro"/>
                <a:cs typeface="Source Sans Pro"/>
                <a:sym typeface="Source Sans Pro"/>
              </a:rPr>
              <a:t>Enhance Knowledge Management,</a:t>
            </a:r>
          </a:p>
          <a:p>
            <a:pPr algn="l" rtl="0" lvl="0" marR="0" indent="-330200" marL="457200">
              <a:lnSpc>
                <a:spcPct val="100000"/>
              </a:lnSpc>
              <a:spcBef>
                <a:spcPts val="0"/>
              </a:spcBef>
              <a:spcAft>
                <a:spcPts val="0"/>
              </a:spcAft>
              <a:buClr>
                <a:srgbClr val="0A344E"/>
              </a:buClr>
              <a:buSzPct val="100000"/>
              <a:buFont typeface="Source Sans Pro"/>
              <a:buChar char="●"/>
            </a:pPr>
            <a:r>
              <a:rPr strike="noStrike" u="none" b="0" cap="none" baseline="0" sz="1600" lang="en-GB" i="1">
                <a:solidFill>
                  <a:srgbClr val="0A344E"/>
                </a:solidFill>
                <a:latin typeface="Source Sans Pro"/>
                <a:ea typeface="Source Sans Pro"/>
                <a:cs typeface="Source Sans Pro"/>
                <a:sym typeface="Source Sans Pro"/>
              </a:rPr>
              <a:t>improve the effectiveness of all ICANN volunteer communities,</a:t>
            </a:r>
          </a:p>
          <a:p>
            <a:pPr algn="l" rtl="0" lvl="0" marR="0" indent="-330200" marL="457200">
              <a:lnSpc>
                <a:spcPct val="100000"/>
              </a:lnSpc>
              <a:spcBef>
                <a:spcPts val="0"/>
              </a:spcBef>
              <a:spcAft>
                <a:spcPts val="0"/>
              </a:spcAft>
              <a:buClr>
                <a:srgbClr val="0A344E"/>
              </a:buClr>
              <a:buSzPct val="100000"/>
              <a:buFont typeface="Source Sans Pro"/>
              <a:buChar char="●"/>
            </a:pPr>
            <a:r>
              <a:rPr strike="noStrike" u="none" b="0" cap="none" baseline="0" sz="1600" lang="en-GB" i="1">
                <a:solidFill>
                  <a:srgbClr val="0A344E"/>
                </a:solidFill>
                <a:latin typeface="Source Sans Pro"/>
                <a:ea typeface="Source Sans Pro"/>
                <a:cs typeface="Source Sans Pro"/>
                <a:sym typeface="Source Sans Pro"/>
              </a:rPr>
              <a:t>improve cross-community policy-specific activity,</a:t>
            </a:r>
          </a:p>
          <a:p>
            <a:pPr algn="l" rtl="0" lvl="0" marR="0" indent="-330200" marL="457200">
              <a:lnSpc>
                <a:spcPct val="100000"/>
              </a:lnSpc>
              <a:spcBef>
                <a:spcPts val="0"/>
              </a:spcBef>
              <a:spcAft>
                <a:spcPts val="0"/>
              </a:spcAft>
              <a:buClr>
                <a:srgbClr val="0A344E"/>
              </a:buClr>
              <a:buSzPct val="100000"/>
              <a:buFont typeface="Source Sans Pro"/>
              <a:buChar char="●"/>
            </a:pPr>
            <a:r>
              <a:rPr strike="noStrike" u="none" b="0" cap="none" baseline="0" sz="1600" lang="en-GB" i="1">
                <a:solidFill>
                  <a:srgbClr val="0A344E"/>
                </a:solidFill>
                <a:latin typeface="Source Sans Pro"/>
                <a:ea typeface="Source Sans Pro"/>
                <a:cs typeface="Source Sans Pro"/>
                <a:sym typeface="Source Sans Pro"/>
              </a:rPr>
              <a:t>enhance policy development metrics,</a:t>
            </a:r>
          </a:p>
          <a:p>
            <a:pPr algn="l" rtl="0" lvl="0" marR="0" indent="-330200" marL="457200">
              <a:lnSpc>
                <a:spcPct val="100000"/>
              </a:lnSpc>
              <a:spcBef>
                <a:spcPts val="0"/>
              </a:spcBef>
              <a:spcAft>
                <a:spcPts val="0"/>
              </a:spcAft>
              <a:buClr>
                <a:srgbClr val="0A344E"/>
              </a:buClr>
              <a:buSzPct val="100000"/>
              <a:buFont typeface="Source Sans Pro"/>
              <a:buChar char="●"/>
            </a:pPr>
            <a:r>
              <a:rPr strike="noStrike" u="none" b="0" cap="none" baseline="0" sz="1600" lang="en-GB" i="1">
                <a:solidFill>
                  <a:srgbClr val="0A344E"/>
                </a:solidFill>
                <a:latin typeface="Source Sans Pro"/>
                <a:ea typeface="Source Sans Pro"/>
                <a:cs typeface="Source Sans Pro"/>
                <a:sym typeface="Source Sans Pro"/>
              </a:rPr>
              <a:t>facilitate multilingual engagement,</a:t>
            </a:r>
          </a:p>
          <a:p>
            <a:pPr algn="l" rtl="0" lvl="0" marR="0" indent="-330200" marL="457200">
              <a:lnSpc>
                <a:spcPct val="100000"/>
              </a:lnSpc>
              <a:spcBef>
                <a:spcPts val="0"/>
              </a:spcBef>
              <a:spcAft>
                <a:spcPts val="0"/>
              </a:spcAft>
              <a:buClr>
                <a:srgbClr val="0A344E"/>
              </a:buClr>
              <a:buSzPct val="100000"/>
              <a:buFont typeface="Source Sans Pro"/>
              <a:buChar char="●"/>
            </a:pPr>
            <a:r>
              <a:rPr strike="noStrike" u="none" b="0" cap="none" baseline="0" sz="1600" lang="en-GB" i="1">
                <a:solidFill>
                  <a:srgbClr val="0A344E"/>
                </a:solidFill>
                <a:latin typeface="Source Sans Pro"/>
                <a:ea typeface="Source Sans Pro"/>
                <a:cs typeface="Source Sans Pro"/>
                <a:sym typeface="Source Sans Pro"/>
              </a:rPr>
              <a:t>create a taxonomy of policy categories,</a:t>
            </a:r>
          </a:p>
          <a:p>
            <a:pPr algn="l" rtl="0" lvl="0" marR="0" indent="-330200" marL="457200">
              <a:lnSpc>
                <a:spcPct val="100000"/>
              </a:lnSpc>
              <a:spcBef>
                <a:spcPts val="0"/>
              </a:spcBef>
              <a:spcAft>
                <a:spcPts val="0"/>
              </a:spcAft>
              <a:buClr>
                <a:srgbClr val="0A344E"/>
              </a:buClr>
              <a:buSzPct val="100000"/>
              <a:buFont typeface="Source Sans Pro"/>
              <a:buChar char="●"/>
            </a:pPr>
            <a:r>
              <a:rPr strike="noStrike" u="none" b="0" cap="none" baseline="0" sz="1600" lang="en-GB" i="1">
                <a:solidFill>
                  <a:srgbClr val="0A344E"/>
                </a:solidFill>
                <a:latin typeface="Source Sans Pro"/>
                <a:ea typeface="Source Sans Pro"/>
                <a:cs typeface="Source Sans Pro"/>
                <a:sym typeface="Source Sans Pro"/>
              </a:rPr>
              <a:t>provide policy development history as an aid for newcomers.</a:t>
            </a:r>
          </a:p>
        </p:txBody>
      </p:sp>
      <p:sp>
        <p:nvSpPr>
          <p:cNvPr id="292" name="Shape 292"/>
          <p:cNvSpPr txBox="1"/>
          <p:nvPr/>
        </p:nvSpPr>
        <p:spPr>
          <a:xfrm>
            <a:off y="1072449" x="884950"/>
            <a:ext cy="580199" cx="2751600"/>
          </a:xfrm>
          <a:prstGeom prst="rect">
            <a:avLst/>
          </a:prstGeom>
          <a:noFill/>
          <a:ln>
            <a:noFill/>
          </a:ln>
        </p:spPr>
        <p:txBody>
          <a:bodyPr bIns="0" rIns="0" lIns="0" tIns="0" anchor="t" anchorCtr="0">
            <a:noAutofit/>
          </a:bodyPr>
          <a:lstStyle/>
          <a:p>
            <a:pPr algn="ctr" rtl="0" lvl="0" marR="0" indent="0" marL="0">
              <a:lnSpc>
                <a:spcPct val="90000"/>
              </a:lnSpc>
              <a:spcBef>
                <a:spcPts val="0"/>
              </a:spcBef>
              <a:spcAft>
                <a:spcPts val="0"/>
              </a:spcAft>
              <a:buClr>
                <a:srgbClr val="0A344E"/>
              </a:buClr>
              <a:buSzPct val="25000"/>
              <a:buFont typeface="Arial"/>
              <a:buNone/>
            </a:pPr>
            <a:r>
              <a:rPr strike="noStrike" u="none" b="0" cap="none" baseline="0" sz="2200" lang="en-GB" i="0">
                <a:solidFill>
                  <a:srgbClr val="0A344E"/>
                </a:solidFill>
                <a:latin typeface="Source Sans Pro"/>
                <a:ea typeface="Source Sans Pro"/>
                <a:cs typeface="Source Sans Pro"/>
                <a:sym typeface="Source Sans Pro"/>
              </a:rPr>
              <a:t>Recommendation 26 </a:t>
            </a:r>
          </a:p>
        </p:txBody>
      </p:sp>
      <p:sp>
        <p:nvSpPr>
          <p:cNvPr id="293" name="Shape 293"/>
          <p:cNvSpPr txBox="1"/>
          <p:nvPr/>
        </p:nvSpPr>
        <p:spPr>
          <a:xfrm>
            <a:off y="1164728" x="5143150"/>
            <a:ext cy="710700" cx="3478800"/>
          </a:xfrm>
          <a:prstGeom prst="rect">
            <a:avLst/>
          </a:prstGeom>
          <a:noFill/>
          <a:ln>
            <a:noFill/>
          </a:ln>
        </p:spPr>
        <p:txBody>
          <a:bodyPr bIns="0" rIns="0" lIns="0" tIns="0" anchor="t" anchorCtr="0">
            <a:noAutofit/>
          </a:bodyPr>
          <a:lstStyle/>
          <a:p>
            <a:pPr algn="ctr" rtl="0" lvl="0" marR="0" indent="0" marL="0">
              <a:lnSpc>
                <a:spcPct val="90000"/>
              </a:lnSpc>
              <a:spcBef>
                <a:spcPts val="0"/>
              </a:spcBef>
              <a:spcAft>
                <a:spcPts val="0"/>
              </a:spcAft>
              <a:buClr>
                <a:schemeClr val="lt1"/>
              </a:buClr>
              <a:buSzPct val="25000"/>
              <a:buFont typeface="Arial"/>
              <a:buNone/>
            </a:pPr>
            <a:r>
              <a:rPr strike="noStrike" u="none" b="0" cap="none" baseline="0" sz="2200" lang="en-GB" i="0">
                <a:solidFill>
                  <a:schemeClr val="lt1"/>
                </a:solidFill>
                <a:latin typeface="Source Sans Pro"/>
                <a:ea typeface="Source Sans Pro"/>
                <a:cs typeface="Source Sans Pro"/>
                <a:sym typeface="Source Sans Pro"/>
              </a:rPr>
              <a:t>Summary of Implementation of Rec 26</a:t>
            </a:r>
          </a:p>
        </p:txBody>
      </p:sp>
      <p:sp>
        <p:nvSpPr>
          <p:cNvPr id="294" name="Shape 294"/>
          <p:cNvSpPr txBox="1"/>
          <p:nvPr/>
        </p:nvSpPr>
        <p:spPr>
          <a:xfrm>
            <a:off y="2006475" x="4774800"/>
            <a:ext cy="3846299" cx="4039500"/>
          </a:xfrm>
          <a:prstGeom prst="rect">
            <a:avLst/>
          </a:prstGeom>
          <a:noFill/>
          <a:ln>
            <a:noFill/>
          </a:ln>
        </p:spPr>
        <p:txBody>
          <a:bodyPr bIns="0" rIns="0" lIns="0" tIns="0" anchor="t" anchorCtr="0">
            <a:noAutofit/>
          </a:bodyPr>
          <a:lstStyle/>
          <a:p>
            <a:pPr algn="l" rtl="0" lvl="0" marR="0" indent="-330200" marL="457200">
              <a:lnSpc>
                <a:spcPct val="100000"/>
              </a:lnSpc>
              <a:spcBef>
                <a:spcPts val="0"/>
              </a:spcBef>
              <a:spcAft>
                <a:spcPts val="0"/>
              </a:spcAft>
              <a:buClr>
                <a:schemeClr val="lt1"/>
              </a:buClr>
              <a:buSzPct val="100000"/>
              <a:buFont typeface="Source Sans Pro"/>
              <a:buChar char="●"/>
            </a:pPr>
            <a:r>
              <a:rPr sz="1600" lang="en-GB">
                <a:solidFill>
                  <a:schemeClr val="lt1"/>
                </a:solidFill>
                <a:latin typeface="Source Sans Pro"/>
                <a:ea typeface="Source Sans Pro"/>
                <a:cs typeface="Source Sans Pro"/>
                <a:sym typeface="Source Sans Pro"/>
              </a:rPr>
              <a:t>T</a:t>
            </a:r>
            <a:r>
              <a:rPr strike="noStrike" u="none" b="0" cap="none" baseline="0" sz="1600" lang="en-GB" i="0">
                <a:solidFill>
                  <a:schemeClr val="lt1"/>
                </a:solidFill>
                <a:latin typeface="Source Sans Pro"/>
                <a:ea typeface="Source Sans Pro"/>
                <a:cs typeface="Source Sans Pro"/>
                <a:sym typeface="Source Sans Pro"/>
              </a:rPr>
              <a:t>he At-Large Website Redesign is underway - part of the website design attempts to provide a policy background o</a:t>
            </a:r>
            <a:r>
              <a:rPr sz="1600" lang="en-GB">
                <a:solidFill>
                  <a:schemeClr val="lt1"/>
                </a:solidFill>
                <a:latin typeface="Source Sans Pro"/>
                <a:ea typeface="Source Sans Pro"/>
                <a:cs typeface="Source Sans Pro"/>
                <a:sym typeface="Source Sans Pro"/>
              </a:rPr>
              <a:t>n policy issues </a:t>
            </a:r>
            <a:r>
              <a:rPr strike="noStrike" u="none" b="0" cap="none" baseline="0" sz="1600" lang="en-GB" i="0">
                <a:solidFill>
                  <a:schemeClr val="lt1"/>
                </a:solidFill>
                <a:latin typeface="Source Sans Pro"/>
                <a:ea typeface="Source Sans Pro"/>
                <a:cs typeface="Source Sans Pro"/>
                <a:sym typeface="Source Sans Pro"/>
              </a:rPr>
              <a:t>as well as to create a taxonomy of policy categories and highlight policy metrics. </a:t>
            </a:r>
            <a:br>
              <a:rPr strike="noStrike" u="none" b="0" cap="none" baseline="0" sz="1600" lang="en-GB" i="0">
                <a:solidFill>
                  <a:schemeClr val="lt1"/>
                </a:solidFill>
                <a:latin typeface="Source Sans Pro"/>
                <a:ea typeface="Source Sans Pro"/>
                <a:cs typeface="Source Sans Pro"/>
                <a:sym typeface="Source Sans Pro"/>
              </a:rPr>
            </a:br>
            <a:r>
              <a:rPr strike="noStrike" u="none" b="0" cap="none" baseline="0" sz="1600" lang="en-GB" i="0">
                <a:solidFill>
                  <a:schemeClr val="lt1"/>
                </a:solidFill>
                <a:latin typeface="Source Sans Pro"/>
                <a:ea typeface="Source Sans Pro"/>
                <a:cs typeface="Source Sans Pro"/>
                <a:sym typeface="Source Sans Pro"/>
              </a:rPr>
              <a:t>A mock</a:t>
            </a:r>
            <a:r>
              <a:rPr sz="1600" lang="en-GB">
                <a:solidFill>
                  <a:schemeClr val="lt1"/>
                </a:solidFill>
                <a:latin typeface="Source Sans Pro"/>
                <a:ea typeface="Source Sans Pro"/>
                <a:cs typeface="Source Sans Pro"/>
                <a:sym typeface="Source Sans Pro"/>
              </a:rPr>
              <a:t>up of the Website can be viewed at </a:t>
            </a:r>
            <a:r>
              <a:rPr strike="noStrike" u="sng" b="0" cap="none" baseline="0" sz="1600" lang="en-GB" i="0">
                <a:solidFill>
                  <a:schemeClr val="lt1"/>
                </a:solidFill>
                <a:latin typeface="Source Sans Pro"/>
                <a:ea typeface="Source Sans Pro"/>
                <a:cs typeface="Source Sans Pro"/>
                <a:sym typeface="Source Sans Pro"/>
                <a:hlinkClick r:id="rId3"/>
              </a:rPr>
              <a:t>https://new-atlarge.herokuapp.com/</a:t>
            </a:r>
            <a:r>
              <a:rPr strike="noStrike" u="none" b="0" cap="none" baseline="0" sz="1600" lang="en-GB" i="0">
                <a:solidFill>
                  <a:schemeClr val="lt1"/>
                </a:solidFill>
                <a:latin typeface="Source Sans Pro"/>
                <a:ea typeface="Source Sans Pro"/>
                <a:cs typeface="Source Sans Pro"/>
                <a:sym typeface="Source Sans Pro"/>
              </a:rPr>
              <a:t> </a:t>
            </a:r>
          </a:p>
          <a:p>
            <a:pPr algn="l" rtl="0" lvl="0" marR="0">
              <a:lnSpc>
                <a:spcPct val="100000"/>
              </a:lnSpc>
              <a:spcBef>
                <a:spcPts val="0"/>
              </a:spcBef>
              <a:spcAft>
                <a:spcPts val="0"/>
              </a:spcAft>
              <a:buNone/>
            </a:pPr>
            <a:r>
              <a:t/>
            </a:r>
            <a:endParaRPr strike="noStrike" u="none" b="0" cap="none" baseline="0" sz="1600" i="0">
              <a:solidFill>
                <a:schemeClr val="lt1"/>
              </a:solidFill>
              <a:latin typeface="Source Sans Pro"/>
              <a:ea typeface="Source Sans Pro"/>
              <a:cs typeface="Source Sans Pro"/>
              <a:sym typeface="Source Sans Pro"/>
            </a:endParaRPr>
          </a:p>
          <a:p>
            <a:pPr algn="l" rtl="0" lvl="0" marR="0" indent="-330200" marL="457200">
              <a:lnSpc>
                <a:spcPct val="100000"/>
              </a:lnSpc>
              <a:spcBef>
                <a:spcPts val="0"/>
              </a:spcBef>
              <a:spcAft>
                <a:spcPts val="0"/>
              </a:spcAft>
              <a:buClr>
                <a:schemeClr val="lt1"/>
              </a:buClr>
              <a:buSzPct val="100000"/>
              <a:buFont typeface="Source Sans Pro"/>
              <a:buChar char="●"/>
            </a:pPr>
            <a:r>
              <a:rPr strike="noStrike" u="none" b="0" cap="none" baseline="0" sz="1600" lang="en-GB" i="0">
                <a:solidFill>
                  <a:schemeClr val="lt1"/>
                </a:solidFill>
                <a:latin typeface="Source Sans Pro"/>
                <a:ea typeface="Source Sans Pro"/>
                <a:cs typeface="Source Sans Pro"/>
                <a:sym typeface="Source Sans Pro"/>
              </a:rPr>
              <a:t>The TTF will be </a:t>
            </a:r>
            <a:r>
              <a:rPr sz="1600" lang="en-GB">
                <a:solidFill>
                  <a:schemeClr val="lt1"/>
                </a:solidFill>
                <a:latin typeface="Source Sans Pro"/>
                <a:ea typeface="Source Sans Pro"/>
                <a:cs typeface="Source Sans Pro"/>
                <a:sym typeface="Source Sans Pro"/>
              </a:rPr>
              <a:t>reviewing the Policy Development Processes  at the Regional Internet Registries (RIRs) to see what could be adapted for At-Large Policy Development</a:t>
            </a:r>
          </a:p>
        </p:txBody>
      </p:sp>
      <p:sp>
        <p:nvSpPr>
          <p:cNvPr id="295" name="Shape 295"/>
          <p:cNvSpPr txBox="1"/>
          <p:nvPr>
            <p:ph type="title"/>
          </p:nvPr>
        </p:nvSpPr>
        <p:spPr>
          <a:xfrm>
            <a:off y="-7476" x="0"/>
            <a:ext cy="710700" cx="9144000"/>
          </a:xfrm>
          <a:prstGeom prst="rect">
            <a:avLst/>
          </a:prstGeom>
          <a:solidFill>
            <a:srgbClr val="1768B1"/>
          </a:solidFill>
          <a:ln>
            <a:noFill/>
          </a:ln>
        </p:spPr>
        <p:txBody>
          <a:bodyPr bIns="45700" rIns="91425" lIns="91425" tIns="45700" anchor="t" anchorCtr="0">
            <a:noAutofit/>
          </a:bodyPr>
          <a:lstStyle/>
          <a:p>
            <a:pPr algn="l" rtl="0" lvl="0" marR="0" indent="0" marL="292100">
              <a:lnSpc>
                <a:spcPct val="124375"/>
              </a:lnSpc>
              <a:spcBef>
                <a:spcPts val="0"/>
              </a:spcBef>
              <a:spcAft>
                <a:spcPts val="0"/>
              </a:spcAft>
              <a:buClr>
                <a:schemeClr val="lt1"/>
              </a:buClr>
              <a:buSzPct val="25000"/>
              <a:buFont typeface="Source Sans Pro"/>
              <a:buNone/>
            </a:pPr>
            <a:r>
              <a:rPr strike="noStrike" u="none" b="0" cap="none" baseline="0" sz="3000" lang="en-GB" i="0">
                <a:solidFill>
                  <a:schemeClr val="lt1"/>
                </a:solidFill>
                <a:latin typeface="Source Sans Pro"/>
                <a:ea typeface="Source Sans Pro"/>
                <a:cs typeface="Source Sans Pro"/>
                <a:sym typeface="Source Sans Pro"/>
              </a:rPr>
              <a:t>ATLAS II Recommendation 26</a:t>
            </a:r>
          </a:p>
        </p:txBody>
      </p:sp>
      <p:pic>
        <p:nvPicPr>
          <p:cNvPr id="296" name="Shape 296"/>
          <p:cNvPicPr preferRelativeResize="0"/>
          <p:nvPr/>
        </p:nvPicPr>
        <p:blipFill rotWithShape="1">
          <a:blip r:embed="rId4">
            <a:alphaModFix/>
          </a:blip>
          <a:srcRect t="0" b="0" r="0" l="0"/>
          <a:stretch/>
        </p:blipFill>
        <p:spPr>
          <a:xfrm>
            <a:off y="7687" x="8475045"/>
            <a:ext cy="670199" cx="624898"/>
          </a:xfrm>
          <a:prstGeom prst="rect">
            <a:avLst/>
          </a:prstGeom>
          <a:noFill/>
          <a:ln>
            <a:noFill/>
          </a:ln>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0" name="Shape 300"/>
        <p:cNvGrpSpPr/>
        <p:nvPr/>
      </p:nvGrpSpPr>
      <p:grpSpPr>
        <a:xfrm>
          <a:off y="0" x="0"/>
          <a:ext cy="0" cx="0"/>
          <a:chOff y="0" x="0"/>
          <a:chExt cy="0" cx="0"/>
        </a:xfrm>
      </p:grpSpPr>
      <p:sp>
        <p:nvSpPr>
          <p:cNvPr id="301" name="Shape 301"/>
          <p:cNvSpPr/>
          <p:nvPr/>
        </p:nvSpPr>
        <p:spPr>
          <a:xfrm>
            <a:off y="1072444" x="4572000"/>
            <a:ext cy="5122199" cx="4445099"/>
          </a:xfrm>
          <a:prstGeom prst="rect">
            <a:avLst/>
          </a:prstGeom>
          <a:solidFill>
            <a:srgbClr val="ED9232"/>
          </a:solid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000000"/>
              </a:buClr>
              <a:buFont typeface="Arial"/>
              <a:buNone/>
            </a:pPr>
            <a:r>
              <a:t/>
            </a:r>
            <a:endParaRPr strike="noStrike" u="none" b="0" cap="none" baseline="0" sz="1350" i="0">
              <a:solidFill>
                <a:srgbClr val="99D1F2"/>
              </a:solidFill>
              <a:latin typeface="Calibri"/>
              <a:ea typeface="Calibri"/>
              <a:cs typeface="Calibri"/>
              <a:sym typeface="Calibri"/>
            </a:endParaRPr>
          </a:p>
        </p:txBody>
      </p:sp>
      <p:sp>
        <p:nvSpPr>
          <p:cNvPr id="302" name="Shape 302"/>
          <p:cNvSpPr txBox="1"/>
          <p:nvPr/>
        </p:nvSpPr>
        <p:spPr>
          <a:xfrm>
            <a:off y="1605374" x="469550"/>
            <a:ext cy="1266598" cx="3654898"/>
          </a:xfrm>
          <a:prstGeom prst="rect">
            <a:avLst/>
          </a:prstGeom>
          <a:noFill/>
          <a:ln>
            <a:noFill/>
          </a:ln>
        </p:spPr>
        <p:txBody>
          <a:bodyPr bIns="0" rIns="0" lIns="0" tIns="0" anchor="t" anchorCtr="0">
            <a:noAutofit/>
          </a:bodyPr>
          <a:lstStyle/>
          <a:p>
            <a:pPr algn="l" rtl="0" lvl="0" marR="0" indent="0" marL="0">
              <a:lnSpc>
                <a:spcPct val="100000"/>
              </a:lnSpc>
              <a:spcBef>
                <a:spcPts val="0"/>
              </a:spcBef>
              <a:spcAft>
                <a:spcPts val="0"/>
              </a:spcAft>
              <a:buClr>
                <a:srgbClr val="0A344E"/>
              </a:buClr>
              <a:buSzPct val="25000"/>
              <a:buFont typeface="Source Sans Pro"/>
              <a:buNone/>
            </a:pPr>
            <a:r>
              <a:rPr strike="noStrike" u="none" b="0" cap="none" baseline="0" sz="1600" lang="en-GB" i="1">
                <a:solidFill>
                  <a:srgbClr val="0A344E"/>
                </a:solidFill>
                <a:latin typeface="Source Sans Pro"/>
                <a:ea typeface="Source Sans Pro"/>
                <a:cs typeface="Source Sans Pro"/>
                <a:sym typeface="Source Sans Pro"/>
              </a:rPr>
              <a:t>The ALAC should implement an automated system for tracking topics of interest currently being discussed among the various RALOs, and accessible by everyone.</a:t>
            </a:r>
          </a:p>
        </p:txBody>
      </p:sp>
      <p:sp>
        <p:nvSpPr>
          <p:cNvPr id="303" name="Shape 303"/>
          <p:cNvSpPr txBox="1"/>
          <p:nvPr/>
        </p:nvSpPr>
        <p:spPr>
          <a:xfrm>
            <a:off y="1072449" x="884950"/>
            <a:ext cy="580199" cx="2751600"/>
          </a:xfrm>
          <a:prstGeom prst="rect">
            <a:avLst/>
          </a:prstGeom>
          <a:noFill/>
          <a:ln>
            <a:noFill/>
          </a:ln>
        </p:spPr>
        <p:txBody>
          <a:bodyPr bIns="0" rIns="0" lIns="0" tIns="0" anchor="t" anchorCtr="0">
            <a:noAutofit/>
          </a:bodyPr>
          <a:lstStyle/>
          <a:p>
            <a:pPr algn="ctr" rtl="0" lvl="0" marR="0" indent="0" marL="0">
              <a:lnSpc>
                <a:spcPct val="90000"/>
              </a:lnSpc>
              <a:spcBef>
                <a:spcPts val="0"/>
              </a:spcBef>
              <a:spcAft>
                <a:spcPts val="0"/>
              </a:spcAft>
              <a:buClr>
                <a:srgbClr val="0A344E"/>
              </a:buClr>
              <a:buSzPct val="25000"/>
              <a:buFont typeface="Arial"/>
              <a:buNone/>
            </a:pPr>
            <a:r>
              <a:rPr strike="noStrike" u="none" b="0" cap="none" baseline="0" sz="2200" lang="en-GB" i="0">
                <a:solidFill>
                  <a:srgbClr val="0A344E"/>
                </a:solidFill>
                <a:latin typeface="Source Sans Pro"/>
                <a:ea typeface="Source Sans Pro"/>
                <a:cs typeface="Source Sans Pro"/>
                <a:sym typeface="Source Sans Pro"/>
              </a:rPr>
              <a:t>Recommendation 29 </a:t>
            </a:r>
          </a:p>
        </p:txBody>
      </p:sp>
      <p:sp>
        <p:nvSpPr>
          <p:cNvPr id="304" name="Shape 304"/>
          <p:cNvSpPr txBox="1"/>
          <p:nvPr/>
        </p:nvSpPr>
        <p:spPr>
          <a:xfrm>
            <a:off y="1164737" x="5143150"/>
            <a:ext cy="1047600" cx="3478800"/>
          </a:xfrm>
          <a:prstGeom prst="rect">
            <a:avLst/>
          </a:prstGeom>
          <a:noFill/>
          <a:ln>
            <a:noFill/>
          </a:ln>
        </p:spPr>
        <p:txBody>
          <a:bodyPr bIns="0" rIns="0" lIns="0" tIns="0" anchor="t" anchorCtr="0">
            <a:noAutofit/>
          </a:bodyPr>
          <a:lstStyle/>
          <a:p>
            <a:pPr algn="ctr" rtl="0" lvl="0" marR="0" indent="0" marL="0">
              <a:lnSpc>
                <a:spcPct val="90000"/>
              </a:lnSpc>
              <a:spcBef>
                <a:spcPts val="0"/>
              </a:spcBef>
              <a:spcAft>
                <a:spcPts val="0"/>
              </a:spcAft>
              <a:buClr>
                <a:schemeClr val="lt1"/>
              </a:buClr>
              <a:buSzPct val="25000"/>
              <a:buFont typeface="Arial"/>
              <a:buNone/>
            </a:pPr>
            <a:r>
              <a:rPr strike="noStrike" u="none" b="0" cap="none" baseline="0" sz="2200" lang="en-GB" i="0">
                <a:solidFill>
                  <a:schemeClr val="lt1"/>
                </a:solidFill>
                <a:latin typeface="Source Sans Pro"/>
                <a:ea typeface="Source Sans Pro"/>
                <a:cs typeface="Source Sans Pro"/>
                <a:sym typeface="Source Sans Pro"/>
              </a:rPr>
              <a:t>Summary of Implementation of Rec 29</a:t>
            </a:r>
          </a:p>
        </p:txBody>
      </p:sp>
      <p:sp>
        <p:nvSpPr>
          <p:cNvPr id="305" name="Shape 305"/>
          <p:cNvSpPr txBox="1"/>
          <p:nvPr/>
        </p:nvSpPr>
        <p:spPr>
          <a:xfrm>
            <a:off y="2079850" x="4734275"/>
            <a:ext cy="3888000" cx="4030200"/>
          </a:xfrm>
          <a:prstGeom prst="rect">
            <a:avLst/>
          </a:prstGeom>
          <a:noFill/>
          <a:ln>
            <a:noFill/>
          </a:ln>
        </p:spPr>
        <p:txBody>
          <a:bodyPr bIns="0" rIns="0" lIns="0" tIns="0" anchor="t" anchorCtr="0">
            <a:noAutofit/>
          </a:bodyPr>
          <a:lstStyle/>
          <a:p>
            <a:pPr algn="l" rtl="0" lvl="0" marR="0" indent="-330200" marL="457200">
              <a:lnSpc>
                <a:spcPct val="100000"/>
              </a:lnSpc>
              <a:spcBef>
                <a:spcPts val="0"/>
              </a:spcBef>
              <a:spcAft>
                <a:spcPts val="0"/>
              </a:spcAft>
              <a:buClr>
                <a:schemeClr val="lt1"/>
              </a:buClr>
              <a:buSzPct val="100000"/>
              <a:buFont typeface="Source Sans Pro"/>
              <a:buChar char="●"/>
            </a:pPr>
            <a:r>
              <a:rPr strike="noStrike" u="none" b="0" cap="none" baseline="0" sz="1600" lang="en-GB" i="0">
                <a:solidFill>
                  <a:schemeClr val="lt1"/>
                </a:solidFill>
                <a:latin typeface="Source Sans Pro"/>
                <a:ea typeface="Source Sans Pro"/>
                <a:cs typeface="Source Sans Pro"/>
                <a:sym typeface="Source Sans Pro"/>
              </a:rPr>
              <a:t>The TTF looking to syndicate RALO topics across all RALO wiki pages using the Confluence’s wiki capabilities.</a:t>
            </a:r>
            <a:br>
              <a:rPr strike="noStrike" u="none" b="0" cap="none" baseline="0" sz="1600" lang="en-GB" i="0">
                <a:solidFill>
                  <a:schemeClr val="lt1"/>
                </a:solidFill>
                <a:latin typeface="Source Sans Pro"/>
                <a:ea typeface="Source Sans Pro"/>
                <a:cs typeface="Source Sans Pro"/>
                <a:sym typeface="Source Sans Pro"/>
              </a:rPr>
            </a:br>
          </a:p>
          <a:p>
            <a:pPr algn="l" rtl="0" lvl="0" marR="0" indent="-330200" marL="457200">
              <a:lnSpc>
                <a:spcPct val="100000"/>
              </a:lnSpc>
              <a:spcBef>
                <a:spcPts val="0"/>
              </a:spcBef>
              <a:spcAft>
                <a:spcPts val="0"/>
              </a:spcAft>
              <a:buClr>
                <a:schemeClr val="lt1"/>
              </a:buClr>
              <a:buSzPct val="100000"/>
              <a:buFont typeface="Source Sans Pro"/>
              <a:buChar char="●"/>
            </a:pPr>
            <a:r>
              <a:rPr strike="noStrike" u="none" b="0" cap="none" baseline="0" sz="1600" lang="en-GB" i="0">
                <a:solidFill>
                  <a:schemeClr val="lt1"/>
                </a:solidFill>
                <a:latin typeface="Source Sans Pro"/>
                <a:ea typeface="Source Sans Pro"/>
                <a:cs typeface="Source Sans Pro"/>
                <a:sym typeface="Source Sans Pro"/>
              </a:rPr>
              <a:t>Wiki addons such as Confluence Questions (</a:t>
            </a:r>
            <a:r>
              <a:rPr strike="noStrike" u="sng" b="0" cap="none" baseline="0" sz="1600" lang="en-GB" i="0">
                <a:solidFill>
                  <a:schemeClr val="hlink"/>
                </a:solidFill>
                <a:latin typeface="Source Sans Pro"/>
                <a:ea typeface="Source Sans Pro"/>
                <a:cs typeface="Source Sans Pro"/>
                <a:sym typeface="Source Sans Pro"/>
                <a:hlinkClick r:id="rId3"/>
              </a:rPr>
              <a:t>http://bit.ly/1EUah6O</a:t>
            </a:r>
            <a:r>
              <a:rPr sz="1600" lang="en-GB">
                <a:solidFill>
                  <a:schemeClr val="lt1"/>
                </a:solidFill>
                <a:latin typeface="Source Sans Pro"/>
                <a:ea typeface="Source Sans Pro"/>
                <a:cs typeface="Source Sans Pro"/>
                <a:sym typeface="Source Sans Pro"/>
              </a:rPr>
              <a:t>)</a:t>
            </a:r>
            <a:r>
              <a:rPr strike="noStrike" u="none" b="0" cap="none" baseline="0" sz="1600" lang="en-GB" i="0">
                <a:solidFill>
                  <a:schemeClr val="lt1"/>
                </a:solidFill>
                <a:latin typeface="Source Sans Pro"/>
                <a:ea typeface="Source Sans Pro"/>
                <a:cs typeface="Source Sans Pro"/>
                <a:sym typeface="Source Sans Pro"/>
              </a:rPr>
              <a:t> &amp; group chat applications may allow for such crowdsourcing of topic discussions ; </a:t>
            </a:r>
            <a:br>
              <a:rPr strike="noStrike" u="none" b="0" cap="none" baseline="0" sz="1600" lang="en-GB" i="0">
                <a:solidFill>
                  <a:schemeClr val="lt1"/>
                </a:solidFill>
                <a:latin typeface="Source Sans Pro"/>
                <a:ea typeface="Source Sans Pro"/>
                <a:cs typeface="Source Sans Pro"/>
                <a:sym typeface="Source Sans Pro"/>
              </a:rPr>
            </a:br>
            <a:r>
              <a:rPr strike="noStrike" u="none" b="0" cap="none" baseline="0" sz="1600" lang="en-GB" i="0">
                <a:solidFill>
                  <a:schemeClr val="lt1"/>
                </a:solidFill>
                <a:latin typeface="Source Sans Pro"/>
                <a:ea typeface="Source Sans Pro"/>
                <a:cs typeface="Source Sans Pro"/>
                <a:sym typeface="Source Sans Pro"/>
              </a:rPr>
              <a:t>TTF to continue evaluation</a:t>
            </a:r>
          </a:p>
          <a:p>
            <a:pPr algn="l" rtl="0" lvl="0" marR="0" indent="0" marL="0">
              <a:lnSpc>
                <a:spcPct val="100000"/>
              </a:lnSpc>
              <a:spcBef>
                <a:spcPts val="0"/>
              </a:spcBef>
              <a:spcAft>
                <a:spcPts val="0"/>
              </a:spcAft>
              <a:buClr>
                <a:srgbClr val="000000"/>
              </a:buClr>
              <a:buFont typeface="Arial"/>
              <a:buNone/>
            </a:pPr>
            <a:r>
              <a:t/>
            </a:r>
            <a:endParaRPr strike="noStrike" u="none" b="0" cap="none" baseline="0" sz="1600" i="0">
              <a:solidFill>
                <a:schemeClr val="lt1"/>
              </a:solidFill>
              <a:latin typeface="Source Sans Pro"/>
              <a:ea typeface="Source Sans Pro"/>
              <a:cs typeface="Source Sans Pro"/>
              <a:sym typeface="Source Sans Pro"/>
            </a:endParaRPr>
          </a:p>
          <a:p>
            <a:pPr algn="l" rtl="0" lvl="0" marR="0" indent="0" marL="0">
              <a:lnSpc>
                <a:spcPct val="100000"/>
              </a:lnSpc>
              <a:spcBef>
                <a:spcPts val="0"/>
              </a:spcBef>
              <a:spcAft>
                <a:spcPts val="0"/>
              </a:spcAft>
              <a:buClr>
                <a:srgbClr val="000000"/>
              </a:buClr>
              <a:buFont typeface="Arial"/>
              <a:buNone/>
            </a:pPr>
            <a:r>
              <a:t/>
            </a:r>
            <a:endParaRPr strike="noStrike" u="none" b="0" cap="none" baseline="0" sz="1600" i="0">
              <a:solidFill>
                <a:schemeClr val="lt1"/>
              </a:solidFill>
              <a:latin typeface="Source Sans Pro"/>
              <a:ea typeface="Source Sans Pro"/>
              <a:cs typeface="Source Sans Pro"/>
              <a:sym typeface="Source Sans Pro"/>
            </a:endParaRPr>
          </a:p>
        </p:txBody>
      </p:sp>
      <p:sp>
        <p:nvSpPr>
          <p:cNvPr id="306" name="Shape 306"/>
          <p:cNvSpPr txBox="1"/>
          <p:nvPr>
            <p:ph type="title"/>
          </p:nvPr>
        </p:nvSpPr>
        <p:spPr>
          <a:xfrm>
            <a:off y="-7476" x="0"/>
            <a:ext cy="710700" cx="9144000"/>
          </a:xfrm>
          <a:prstGeom prst="rect">
            <a:avLst/>
          </a:prstGeom>
          <a:solidFill>
            <a:srgbClr val="1768B1"/>
          </a:solidFill>
          <a:ln>
            <a:noFill/>
          </a:ln>
        </p:spPr>
        <p:txBody>
          <a:bodyPr bIns="45700" rIns="91425" lIns="91425" tIns="45700" anchor="t" anchorCtr="0">
            <a:noAutofit/>
          </a:bodyPr>
          <a:lstStyle/>
          <a:p>
            <a:pPr algn="l" rtl="0" lvl="0" marR="0" indent="0" marL="292100">
              <a:lnSpc>
                <a:spcPct val="124375"/>
              </a:lnSpc>
              <a:spcBef>
                <a:spcPts val="0"/>
              </a:spcBef>
              <a:spcAft>
                <a:spcPts val="0"/>
              </a:spcAft>
              <a:buClr>
                <a:schemeClr val="lt1"/>
              </a:buClr>
              <a:buSzPct val="25000"/>
              <a:buFont typeface="Source Sans Pro"/>
              <a:buNone/>
            </a:pPr>
            <a:r>
              <a:rPr strike="noStrike" u="none" b="0" cap="none" baseline="0" sz="3000" lang="en-GB" i="0">
                <a:solidFill>
                  <a:schemeClr val="lt1"/>
                </a:solidFill>
                <a:latin typeface="Source Sans Pro"/>
                <a:ea typeface="Source Sans Pro"/>
                <a:cs typeface="Source Sans Pro"/>
                <a:sym typeface="Source Sans Pro"/>
              </a:rPr>
              <a:t>ATLAS II Recommendation 29</a:t>
            </a:r>
          </a:p>
        </p:txBody>
      </p:sp>
      <p:pic>
        <p:nvPicPr>
          <p:cNvPr id="307" name="Shape 307"/>
          <p:cNvPicPr preferRelativeResize="0"/>
          <p:nvPr/>
        </p:nvPicPr>
        <p:blipFill rotWithShape="1">
          <a:blip r:embed="rId4">
            <a:alphaModFix/>
          </a:blip>
          <a:srcRect t="0" b="0" r="0" l="0"/>
          <a:stretch/>
        </p:blipFill>
        <p:spPr>
          <a:xfrm>
            <a:off y="7687" x="8475045"/>
            <a:ext cy="670199" cx="624898"/>
          </a:xfrm>
          <a:prstGeom prst="rect">
            <a:avLst/>
          </a:prstGeom>
          <a:noFill/>
          <a:ln>
            <a:noFill/>
          </a:ln>
        </p:spPr>
      </p:pic>
      <p:sp>
        <p:nvSpPr>
          <p:cNvPr id="308" name="Shape 308"/>
          <p:cNvSpPr txBox="1"/>
          <p:nvPr/>
        </p:nvSpPr>
        <p:spPr>
          <a:xfrm>
            <a:off y="3875398" x="948375"/>
            <a:ext cy="580199" cx="2751600"/>
          </a:xfrm>
          <a:prstGeom prst="rect">
            <a:avLst/>
          </a:prstGeom>
          <a:noFill/>
          <a:ln>
            <a:noFill/>
          </a:ln>
        </p:spPr>
        <p:txBody>
          <a:bodyPr bIns="0" rIns="0" lIns="0" tIns="0" anchor="t" anchorCtr="0">
            <a:noAutofit/>
          </a:bodyPr>
          <a:lstStyle/>
          <a:p>
            <a:pPr algn="ctr" rtl="0" lvl="0" marR="0" indent="0" marL="0">
              <a:lnSpc>
                <a:spcPct val="90000"/>
              </a:lnSpc>
              <a:spcBef>
                <a:spcPts val="0"/>
              </a:spcBef>
              <a:spcAft>
                <a:spcPts val="0"/>
              </a:spcAft>
              <a:buClr>
                <a:srgbClr val="0A344E"/>
              </a:buClr>
              <a:buSzPct val="25000"/>
              <a:buFont typeface="Arial"/>
              <a:buNone/>
            </a:pPr>
            <a:r>
              <a:rPr strike="noStrike" u="none" b="0" cap="none" baseline="0" sz="2200" lang="en-GB" i="0">
                <a:solidFill>
                  <a:srgbClr val="0A344E"/>
                </a:solidFill>
                <a:latin typeface="Source Sans Pro"/>
                <a:ea typeface="Source Sans Pro"/>
                <a:cs typeface="Source Sans Pro"/>
                <a:sym typeface="Source Sans Pro"/>
              </a:rPr>
              <a:t>Allocated to </a:t>
            </a:r>
          </a:p>
        </p:txBody>
      </p:sp>
      <p:sp>
        <p:nvSpPr>
          <p:cNvPr id="309" name="Shape 309"/>
          <p:cNvSpPr txBox="1"/>
          <p:nvPr/>
        </p:nvSpPr>
        <p:spPr>
          <a:xfrm>
            <a:off y="4575250" x="496725"/>
            <a:ext cy="1194000" cx="3654899"/>
          </a:xfrm>
          <a:prstGeom prst="rect">
            <a:avLst/>
          </a:prstGeom>
          <a:noFill/>
          <a:ln>
            <a:noFill/>
          </a:ln>
        </p:spPr>
        <p:txBody>
          <a:bodyPr bIns="0" rIns="0" lIns="0" tIns="0" anchor="t" anchorCtr="0">
            <a:noAutofit/>
          </a:bodyPr>
          <a:lstStyle/>
          <a:p>
            <a:pPr rtl="0" lvl="0" indent="-330200" marL="457200">
              <a:spcBef>
                <a:spcPts val="0"/>
              </a:spcBef>
              <a:buClr>
                <a:srgbClr val="0A344E"/>
              </a:buClr>
              <a:buSzPct val="100000"/>
              <a:buFont typeface="Source Sans Pro"/>
              <a:buChar char="●"/>
            </a:pPr>
            <a:r>
              <a:rPr sz="1600" lang="en-GB">
                <a:solidFill>
                  <a:srgbClr val="0A344E"/>
                </a:solidFill>
                <a:latin typeface="Source Sans Pro"/>
                <a:ea typeface="Source Sans Pro"/>
                <a:cs typeface="Source Sans Pro"/>
                <a:sym typeface="Source Sans Pro"/>
              </a:rPr>
              <a:t>Capacity Building WG</a:t>
            </a:r>
          </a:p>
          <a:p>
            <a:pPr rtl="0" lvl="0" indent="-330200" marL="457200">
              <a:spcBef>
                <a:spcPts val="0"/>
              </a:spcBef>
              <a:buClr>
                <a:srgbClr val="0A344E"/>
              </a:buClr>
              <a:buSzPct val="100000"/>
              <a:buFont typeface="Source Sans Pro"/>
              <a:buChar char="●"/>
            </a:pPr>
            <a:r>
              <a:rPr sz="1600" lang="en-GB">
                <a:solidFill>
                  <a:srgbClr val="0A344E"/>
                </a:solidFill>
                <a:latin typeface="Source Sans Pro"/>
                <a:ea typeface="Source Sans Pro"/>
                <a:cs typeface="Source Sans Pro"/>
                <a:sym typeface="Source Sans Pro"/>
              </a:rPr>
              <a:t>Technology Task Force</a:t>
            </a:r>
          </a:p>
          <a:p>
            <a:pPr algn="l" rtl="0" lvl="0" marR="0" indent="-330200" marL="457200">
              <a:lnSpc>
                <a:spcPct val="100000"/>
              </a:lnSpc>
              <a:spcBef>
                <a:spcPts val="0"/>
              </a:spcBef>
              <a:spcAft>
                <a:spcPts val="0"/>
              </a:spcAft>
              <a:buClr>
                <a:srgbClr val="0A344E"/>
              </a:buClr>
              <a:buSzPct val="100000"/>
              <a:buFont typeface="Source Sans Pro"/>
              <a:buChar char="●"/>
            </a:pPr>
            <a:r>
              <a:rPr strike="noStrike" u="none" b="0" cap="none" baseline="0" sz="1600" lang="en-GB" i="0">
                <a:solidFill>
                  <a:srgbClr val="0A344E"/>
                </a:solidFill>
                <a:latin typeface="Source Sans Pro"/>
                <a:ea typeface="Source Sans Pro"/>
                <a:cs typeface="Source Sans Pro"/>
                <a:sym typeface="Source Sans Pro"/>
              </a:rPr>
              <a:t>At-Large Social Media WG</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3" name="Shape 313"/>
        <p:cNvGrpSpPr/>
        <p:nvPr/>
      </p:nvGrpSpPr>
      <p:grpSpPr>
        <a:xfrm>
          <a:off y="0" x="0"/>
          <a:ext cy="0" cx="0"/>
          <a:chOff y="0" x="0"/>
          <a:chExt cy="0" cx="0"/>
        </a:xfrm>
      </p:grpSpPr>
      <p:sp>
        <p:nvSpPr>
          <p:cNvPr id="314" name="Shape 314"/>
          <p:cNvSpPr/>
          <p:nvPr/>
        </p:nvSpPr>
        <p:spPr>
          <a:xfrm>
            <a:off y="1072450" x="4219125"/>
            <a:ext cy="5122199" cx="4720500"/>
          </a:xfrm>
          <a:prstGeom prst="rect">
            <a:avLst/>
          </a:prstGeom>
          <a:solidFill>
            <a:srgbClr val="ED9232"/>
          </a:solid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000000"/>
              </a:buClr>
              <a:buFont typeface="Arial"/>
              <a:buNone/>
            </a:pPr>
            <a:r>
              <a:t/>
            </a:r>
            <a:endParaRPr strike="noStrike" u="none" b="0" cap="none" baseline="0" sz="1350" i="0">
              <a:solidFill>
                <a:srgbClr val="99D1F2"/>
              </a:solidFill>
              <a:latin typeface="Calibri"/>
              <a:ea typeface="Calibri"/>
              <a:cs typeface="Calibri"/>
              <a:sym typeface="Calibri"/>
            </a:endParaRPr>
          </a:p>
        </p:txBody>
      </p:sp>
      <p:sp>
        <p:nvSpPr>
          <p:cNvPr id="315" name="Shape 315"/>
          <p:cNvSpPr txBox="1"/>
          <p:nvPr/>
        </p:nvSpPr>
        <p:spPr>
          <a:xfrm>
            <a:off y="1605374" x="469550"/>
            <a:ext cy="1266598" cx="3654898"/>
          </a:xfrm>
          <a:prstGeom prst="rect">
            <a:avLst/>
          </a:prstGeom>
          <a:noFill/>
          <a:ln>
            <a:noFill/>
          </a:ln>
        </p:spPr>
        <p:txBody>
          <a:bodyPr bIns="0" rIns="0" lIns="0" tIns="0" anchor="t" anchorCtr="0">
            <a:noAutofit/>
          </a:bodyPr>
          <a:lstStyle/>
          <a:p>
            <a:pPr algn="l" rtl="0" lvl="0" marR="0" indent="0" marL="0">
              <a:lnSpc>
                <a:spcPct val="100000"/>
              </a:lnSpc>
              <a:spcBef>
                <a:spcPts val="0"/>
              </a:spcBef>
              <a:spcAft>
                <a:spcPts val="0"/>
              </a:spcAft>
              <a:buClr>
                <a:srgbClr val="0A344E"/>
              </a:buClr>
              <a:buSzPct val="25000"/>
              <a:buFont typeface="Source Sans Pro"/>
              <a:buNone/>
            </a:pPr>
            <a:r>
              <a:rPr strike="noStrike" u="none" b="0" cap="none" baseline="0" sz="1600" lang="en-GB" i="1">
                <a:solidFill>
                  <a:srgbClr val="0A344E"/>
                </a:solidFill>
                <a:latin typeface="Source Sans Pro"/>
                <a:ea typeface="Source Sans Pro"/>
                <a:cs typeface="Source Sans Pro"/>
                <a:sym typeface="Source Sans Pro"/>
              </a:rPr>
              <a:t>ICANN and the ALAC should investigate the use of simple tools and methods to facilitate participation in public comments, and the use of crowdsourcing.</a:t>
            </a:r>
          </a:p>
        </p:txBody>
      </p:sp>
      <p:sp>
        <p:nvSpPr>
          <p:cNvPr id="316" name="Shape 316"/>
          <p:cNvSpPr txBox="1"/>
          <p:nvPr/>
        </p:nvSpPr>
        <p:spPr>
          <a:xfrm>
            <a:off y="1072449" x="884950"/>
            <a:ext cy="580199" cx="2751600"/>
          </a:xfrm>
          <a:prstGeom prst="rect">
            <a:avLst/>
          </a:prstGeom>
          <a:noFill/>
          <a:ln>
            <a:noFill/>
          </a:ln>
        </p:spPr>
        <p:txBody>
          <a:bodyPr bIns="0" rIns="0" lIns="0" tIns="0" anchor="t" anchorCtr="0">
            <a:noAutofit/>
          </a:bodyPr>
          <a:lstStyle/>
          <a:p>
            <a:pPr algn="ctr" rtl="0" lvl="0" marR="0" indent="0" marL="0">
              <a:lnSpc>
                <a:spcPct val="90000"/>
              </a:lnSpc>
              <a:spcBef>
                <a:spcPts val="0"/>
              </a:spcBef>
              <a:spcAft>
                <a:spcPts val="0"/>
              </a:spcAft>
              <a:buClr>
                <a:srgbClr val="0A344E"/>
              </a:buClr>
              <a:buSzPct val="25000"/>
              <a:buFont typeface="Arial"/>
              <a:buNone/>
            </a:pPr>
            <a:r>
              <a:rPr strike="noStrike" u="none" b="0" cap="none" baseline="0" sz="2200" lang="en-GB" i="0">
                <a:solidFill>
                  <a:srgbClr val="0A344E"/>
                </a:solidFill>
                <a:latin typeface="Source Sans Pro"/>
                <a:ea typeface="Source Sans Pro"/>
                <a:cs typeface="Source Sans Pro"/>
                <a:sym typeface="Source Sans Pro"/>
              </a:rPr>
              <a:t>Recommendation 31 </a:t>
            </a:r>
          </a:p>
        </p:txBody>
      </p:sp>
      <p:sp>
        <p:nvSpPr>
          <p:cNvPr id="317" name="Shape 317"/>
          <p:cNvSpPr txBox="1"/>
          <p:nvPr/>
        </p:nvSpPr>
        <p:spPr>
          <a:xfrm>
            <a:off y="1288237" x="5185425"/>
            <a:ext cy="1047600" cx="3478800"/>
          </a:xfrm>
          <a:prstGeom prst="rect">
            <a:avLst/>
          </a:prstGeom>
          <a:noFill/>
          <a:ln>
            <a:noFill/>
          </a:ln>
        </p:spPr>
        <p:txBody>
          <a:bodyPr bIns="0" rIns="0" lIns="0" tIns="0" anchor="t" anchorCtr="0">
            <a:noAutofit/>
          </a:bodyPr>
          <a:lstStyle/>
          <a:p>
            <a:pPr algn="ctr" rtl="0" lvl="0" marR="0" indent="0" marL="0">
              <a:lnSpc>
                <a:spcPct val="90000"/>
              </a:lnSpc>
              <a:spcBef>
                <a:spcPts val="0"/>
              </a:spcBef>
              <a:spcAft>
                <a:spcPts val="0"/>
              </a:spcAft>
              <a:buClr>
                <a:schemeClr val="lt1"/>
              </a:buClr>
              <a:buSzPct val="25000"/>
              <a:buFont typeface="Arial"/>
              <a:buNone/>
            </a:pPr>
            <a:r>
              <a:rPr strike="noStrike" u="none" b="0" cap="none" baseline="0" sz="2200" lang="en-GB" i="0">
                <a:solidFill>
                  <a:schemeClr val="lt1"/>
                </a:solidFill>
                <a:latin typeface="Source Sans Pro"/>
                <a:ea typeface="Source Sans Pro"/>
                <a:cs typeface="Source Sans Pro"/>
                <a:sym typeface="Source Sans Pro"/>
              </a:rPr>
              <a:t>Summary of Implementation of Rec 31</a:t>
            </a:r>
          </a:p>
        </p:txBody>
      </p:sp>
      <p:sp>
        <p:nvSpPr>
          <p:cNvPr id="318" name="Shape 318"/>
          <p:cNvSpPr txBox="1"/>
          <p:nvPr/>
        </p:nvSpPr>
        <p:spPr>
          <a:xfrm>
            <a:off y="2212350" x="4441800"/>
            <a:ext cy="2079900" cx="4180199"/>
          </a:xfrm>
          <a:prstGeom prst="rect">
            <a:avLst/>
          </a:prstGeom>
          <a:noFill/>
          <a:ln>
            <a:noFill/>
          </a:ln>
        </p:spPr>
        <p:txBody>
          <a:bodyPr bIns="0" rIns="0" lIns="0" tIns="0" anchor="t" anchorCtr="0">
            <a:noAutofit/>
          </a:bodyPr>
          <a:lstStyle/>
          <a:p>
            <a:pPr algn="l" rtl="0" lvl="0" marR="0" indent="-330200" marL="457200">
              <a:lnSpc>
                <a:spcPct val="100000"/>
              </a:lnSpc>
              <a:spcBef>
                <a:spcPts val="0"/>
              </a:spcBef>
              <a:spcAft>
                <a:spcPts val="0"/>
              </a:spcAft>
              <a:buClr>
                <a:schemeClr val="lt1"/>
              </a:buClr>
              <a:buSzPct val="100000"/>
              <a:buFont typeface="Source Sans Pro"/>
              <a:buChar char="●"/>
            </a:pPr>
            <a:r>
              <a:rPr strike="noStrike" u="none" b="0" cap="none" baseline="0" sz="1600" lang="en-GB" i="0">
                <a:solidFill>
                  <a:schemeClr val="lt1"/>
                </a:solidFill>
                <a:latin typeface="Source Sans Pro"/>
                <a:ea typeface="Source Sans Pro"/>
                <a:cs typeface="Source Sans Pro"/>
                <a:sym typeface="Source Sans Pro"/>
              </a:rPr>
              <a:t>The TTF is to review tools such as Liquid Feedback ( </a:t>
            </a:r>
            <a:r>
              <a:rPr strike="noStrike" u="sng" b="0" cap="none" baseline="0" sz="1600" lang="en-GB" i="0">
                <a:solidFill>
                  <a:schemeClr val="lt1"/>
                </a:solidFill>
                <a:latin typeface="Source Sans Pro"/>
                <a:ea typeface="Source Sans Pro"/>
                <a:cs typeface="Source Sans Pro"/>
                <a:sym typeface="Source Sans Pro"/>
                <a:hlinkClick r:id="rId3"/>
              </a:rPr>
              <a:t>http://liquidfeedback.org/</a:t>
            </a:r>
            <a:r>
              <a:rPr strike="noStrike" u="none" b="0" cap="none" baseline="0" sz="1600" lang="en-GB" i="0">
                <a:solidFill>
                  <a:schemeClr val="lt1"/>
                </a:solidFill>
                <a:latin typeface="Source Sans Pro"/>
                <a:ea typeface="Source Sans Pro"/>
                <a:cs typeface="Source Sans Pro"/>
                <a:sym typeface="Source Sans Pro"/>
              </a:rPr>
              <a:t> )</a:t>
            </a:r>
          </a:p>
          <a:p>
            <a:pPr algn="ctr" rtl="0" lvl="0" marR="0" indent="0" marL="0">
              <a:lnSpc>
                <a:spcPct val="100000"/>
              </a:lnSpc>
              <a:spcBef>
                <a:spcPts val="0"/>
              </a:spcBef>
              <a:spcAft>
                <a:spcPts val="0"/>
              </a:spcAft>
              <a:buClr>
                <a:schemeClr val="lt1"/>
              </a:buClr>
              <a:buFont typeface="Arial"/>
              <a:buNone/>
            </a:pPr>
            <a:r>
              <a:t/>
            </a:r>
            <a:endParaRPr strike="noStrike" u="none" b="0" cap="none" baseline="0" sz="1600" i="0">
              <a:solidFill>
                <a:schemeClr val="lt1"/>
              </a:solidFill>
              <a:latin typeface="Source Sans Pro"/>
              <a:ea typeface="Source Sans Pro"/>
              <a:cs typeface="Source Sans Pro"/>
              <a:sym typeface="Source Sans Pro"/>
            </a:endParaRPr>
          </a:p>
          <a:p>
            <a:pPr algn="ctr" rtl="0" lvl="0" marR="0" indent="0" marL="0">
              <a:lnSpc>
                <a:spcPct val="100000"/>
              </a:lnSpc>
              <a:spcBef>
                <a:spcPts val="0"/>
              </a:spcBef>
              <a:spcAft>
                <a:spcPts val="0"/>
              </a:spcAft>
              <a:buClr>
                <a:schemeClr val="lt1"/>
              </a:buClr>
              <a:buFont typeface="Arial"/>
              <a:buNone/>
            </a:pPr>
            <a:r>
              <a:t/>
            </a:r>
            <a:endParaRPr strike="noStrike" u="none" b="0" cap="none" baseline="0" sz="1600" i="0">
              <a:solidFill>
                <a:schemeClr val="lt1"/>
              </a:solidFill>
              <a:latin typeface="Source Sans Pro"/>
              <a:ea typeface="Source Sans Pro"/>
              <a:cs typeface="Source Sans Pro"/>
              <a:sym typeface="Source Sans Pro"/>
            </a:endParaRPr>
          </a:p>
          <a:p>
            <a:pPr algn="ctr" rtl="0" lvl="0" marR="0" indent="0" marL="0">
              <a:lnSpc>
                <a:spcPct val="100000"/>
              </a:lnSpc>
              <a:spcBef>
                <a:spcPts val="0"/>
              </a:spcBef>
              <a:spcAft>
                <a:spcPts val="0"/>
              </a:spcAft>
              <a:buClr>
                <a:schemeClr val="lt1"/>
              </a:buClr>
              <a:buFont typeface="Arial"/>
              <a:buNone/>
            </a:pPr>
            <a:r>
              <a:t/>
            </a:r>
            <a:endParaRPr strike="noStrike" u="none" b="0" cap="none" baseline="0" sz="1600" i="0">
              <a:solidFill>
                <a:schemeClr val="lt1"/>
              </a:solidFill>
              <a:latin typeface="Source Sans Pro"/>
              <a:ea typeface="Source Sans Pro"/>
              <a:cs typeface="Source Sans Pro"/>
              <a:sym typeface="Source Sans Pro"/>
            </a:endParaRPr>
          </a:p>
        </p:txBody>
      </p:sp>
      <p:sp>
        <p:nvSpPr>
          <p:cNvPr id="319" name="Shape 319"/>
          <p:cNvSpPr txBox="1"/>
          <p:nvPr>
            <p:ph type="title"/>
          </p:nvPr>
        </p:nvSpPr>
        <p:spPr>
          <a:xfrm>
            <a:off y="-7476" x="0"/>
            <a:ext cy="710700" cx="9144000"/>
          </a:xfrm>
          <a:prstGeom prst="rect">
            <a:avLst/>
          </a:prstGeom>
          <a:solidFill>
            <a:srgbClr val="1768B1"/>
          </a:solidFill>
          <a:ln>
            <a:noFill/>
          </a:ln>
        </p:spPr>
        <p:txBody>
          <a:bodyPr bIns="45700" rIns="91425" lIns="91425" tIns="45700" anchor="t" anchorCtr="0">
            <a:noAutofit/>
          </a:bodyPr>
          <a:lstStyle/>
          <a:p>
            <a:pPr algn="l" rtl="0" lvl="0" marR="0" indent="0" marL="292100">
              <a:lnSpc>
                <a:spcPct val="124375"/>
              </a:lnSpc>
              <a:spcBef>
                <a:spcPts val="0"/>
              </a:spcBef>
              <a:spcAft>
                <a:spcPts val="0"/>
              </a:spcAft>
              <a:buClr>
                <a:schemeClr val="lt1"/>
              </a:buClr>
              <a:buSzPct val="25000"/>
              <a:buFont typeface="Source Sans Pro"/>
              <a:buNone/>
            </a:pPr>
            <a:r>
              <a:rPr strike="noStrike" u="none" b="0" cap="none" baseline="0" sz="3000" lang="en-GB" i="0">
                <a:solidFill>
                  <a:schemeClr val="lt1"/>
                </a:solidFill>
                <a:latin typeface="Source Sans Pro"/>
                <a:ea typeface="Source Sans Pro"/>
                <a:cs typeface="Source Sans Pro"/>
                <a:sym typeface="Source Sans Pro"/>
              </a:rPr>
              <a:t>ATLAS II Recommendation 31</a:t>
            </a:r>
          </a:p>
        </p:txBody>
      </p:sp>
      <p:pic>
        <p:nvPicPr>
          <p:cNvPr id="320" name="Shape 320"/>
          <p:cNvPicPr preferRelativeResize="0"/>
          <p:nvPr/>
        </p:nvPicPr>
        <p:blipFill rotWithShape="1">
          <a:blip r:embed="rId4">
            <a:alphaModFix/>
          </a:blip>
          <a:srcRect t="0" b="0" r="0" l="0"/>
          <a:stretch/>
        </p:blipFill>
        <p:spPr>
          <a:xfrm>
            <a:off y="7687" x="8475045"/>
            <a:ext cy="670199" cx="624898"/>
          </a:xfrm>
          <a:prstGeom prst="rect">
            <a:avLst/>
          </a:prstGeom>
          <a:noFill/>
          <a:ln>
            <a:noFill/>
          </a:ln>
        </p:spPr>
      </p:pic>
      <p:pic>
        <p:nvPicPr>
          <p:cNvPr id="321" name="Shape 321"/>
          <p:cNvPicPr preferRelativeResize="0"/>
          <p:nvPr/>
        </p:nvPicPr>
        <p:blipFill rotWithShape="1">
          <a:blip r:embed="rId5">
            <a:alphaModFix/>
          </a:blip>
          <a:srcRect t="0" b="0" r="0" l="0"/>
          <a:stretch/>
        </p:blipFill>
        <p:spPr>
          <a:xfrm>
            <a:off y="3238250" x="4621987"/>
            <a:ext cy="790575" cx="3914774"/>
          </a:xfrm>
          <a:prstGeom prst="rect">
            <a:avLst/>
          </a:prstGeom>
          <a:noFill/>
          <a:ln>
            <a:noFill/>
          </a:ln>
        </p:spPr>
      </p:pic>
      <p:sp>
        <p:nvSpPr>
          <p:cNvPr id="322" name="Shape 322"/>
          <p:cNvSpPr txBox="1"/>
          <p:nvPr/>
        </p:nvSpPr>
        <p:spPr>
          <a:xfrm>
            <a:off y="3875399" x="948375"/>
            <a:ext cy="416999" cx="2751600"/>
          </a:xfrm>
          <a:prstGeom prst="rect">
            <a:avLst/>
          </a:prstGeom>
          <a:noFill/>
          <a:ln>
            <a:noFill/>
          </a:ln>
        </p:spPr>
        <p:txBody>
          <a:bodyPr bIns="0" rIns="0" lIns="0" tIns="0" anchor="t" anchorCtr="0">
            <a:noAutofit/>
          </a:bodyPr>
          <a:lstStyle/>
          <a:p>
            <a:pPr algn="ctr" rtl="0" lvl="0" marR="0" indent="0" marL="0">
              <a:lnSpc>
                <a:spcPct val="90000"/>
              </a:lnSpc>
              <a:spcBef>
                <a:spcPts val="0"/>
              </a:spcBef>
              <a:spcAft>
                <a:spcPts val="0"/>
              </a:spcAft>
              <a:buClr>
                <a:srgbClr val="0A344E"/>
              </a:buClr>
              <a:buSzPct val="25000"/>
              <a:buFont typeface="Arial"/>
              <a:buNone/>
            </a:pPr>
            <a:r>
              <a:rPr strike="noStrike" u="none" b="0" cap="none" baseline="0" sz="2200" lang="en-GB" i="0">
                <a:solidFill>
                  <a:srgbClr val="0A344E"/>
                </a:solidFill>
                <a:latin typeface="Source Sans Pro"/>
                <a:ea typeface="Source Sans Pro"/>
                <a:cs typeface="Source Sans Pro"/>
                <a:sym typeface="Source Sans Pro"/>
              </a:rPr>
              <a:t>Allocated to </a:t>
            </a:r>
          </a:p>
        </p:txBody>
      </p:sp>
      <p:sp>
        <p:nvSpPr>
          <p:cNvPr id="323" name="Shape 323"/>
          <p:cNvSpPr txBox="1"/>
          <p:nvPr/>
        </p:nvSpPr>
        <p:spPr>
          <a:xfrm>
            <a:off y="4575250" x="496725"/>
            <a:ext cy="1194000" cx="3654899"/>
          </a:xfrm>
          <a:prstGeom prst="rect">
            <a:avLst/>
          </a:prstGeom>
          <a:noFill/>
          <a:ln>
            <a:noFill/>
          </a:ln>
        </p:spPr>
        <p:txBody>
          <a:bodyPr bIns="0" rIns="0" lIns="0" tIns="0" anchor="t" anchorCtr="0">
            <a:noAutofit/>
          </a:bodyPr>
          <a:lstStyle/>
          <a:p>
            <a:pPr algn="l" rtl="0" lvl="0" marR="0" indent="-330200" marL="457200">
              <a:lnSpc>
                <a:spcPct val="100000"/>
              </a:lnSpc>
              <a:spcBef>
                <a:spcPts val="0"/>
              </a:spcBef>
              <a:spcAft>
                <a:spcPts val="0"/>
              </a:spcAft>
              <a:buClr>
                <a:srgbClr val="0A344E"/>
              </a:buClr>
              <a:buSzPct val="100000"/>
              <a:buFont typeface="Source Sans Pro"/>
              <a:buChar char="●"/>
            </a:pPr>
            <a:r>
              <a:rPr strike="noStrike" u="none" b="0" cap="none" baseline="0" sz="1600" lang="en-GB" i="0">
                <a:solidFill>
                  <a:srgbClr val="0A344E"/>
                </a:solidFill>
                <a:latin typeface="Source Sans Pro"/>
                <a:ea typeface="Source Sans Pro"/>
                <a:cs typeface="Source Sans Pro"/>
                <a:sym typeface="Source Sans Pro"/>
              </a:rPr>
              <a:t>TTF</a:t>
            </a:r>
          </a:p>
          <a:p>
            <a:pPr algn="l" rtl="0" lvl="0" marR="0" indent="-330200" marL="457200">
              <a:lnSpc>
                <a:spcPct val="100000"/>
              </a:lnSpc>
              <a:spcBef>
                <a:spcPts val="0"/>
              </a:spcBef>
              <a:spcAft>
                <a:spcPts val="0"/>
              </a:spcAft>
              <a:buClr>
                <a:srgbClr val="0A344E"/>
              </a:buClr>
              <a:buSzPct val="100000"/>
              <a:buFont typeface="Source Sans Pro"/>
              <a:buChar char="●"/>
            </a:pPr>
            <a:r>
              <a:rPr strike="noStrike" u="none" b="0" cap="none" baseline="0" sz="1600" lang="en-GB" i="0">
                <a:solidFill>
                  <a:srgbClr val="0A344E"/>
                </a:solidFill>
                <a:latin typeface="Source Sans Pro"/>
                <a:ea typeface="Source Sans Pro"/>
                <a:cs typeface="Source Sans Pro"/>
                <a:sym typeface="Source Sans Pro"/>
              </a:rPr>
              <a:t>At-Large Social Media WG</a:t>
            </a:r>
          </a:p>
          <a:p>
            <a:pPr algn="l" rtl="0" lvl="0" marR="0" indent="-330200" marL="457200">
              <a:lnSpc>
                <a:spcPct val="100000"/>
              </a:lnSpc>
              <a:spcBef>
                <a:spcPts val="0"/>
              </a:spcBef>
              <a:spcAft>
                <a:spcPts val="0"/>
              </a:spcAft>
              <a:buClr>
                <a:srgbClr val="0A344E"/>
              </a:buClr>
              <a:buSzPct val="100000"/>
              <a:buFont typeface="Source Sans Pro"/>
              <a:buChar char="●"/>
            </a:pPr>
            <a:r>
              <a:rPr sz="1600" lang="en-GB">
                <a:solidFill>
                  <a:srgbClr val="0A344E"/>
                </a:solidFill>
                <a:latin typeface="Source Sans Pro"/>
                <a:ea typeface="Source Sans Pro"/>
                <a:cs typeface="Source Sans Pro"/>
                <a:sym typeface="Source Sans Pro"/>
              </a:rPr>
              <a:t>RALO chairs</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7" name="Shape 327"/>
        <p:cNvGrpSpPr/>
        <p:nvPr/>
      </p:nvGrpSpPr>
      <p:grpSpPr>
        <a:xfrm>
          <a:off y="0" x="0"/>
          <a:ext cy="0" cx="0"/>
          <a:chOff y="0" x="0"/>
          <a:chExt cy="0" cx="0"/>
        </a:xfrm>
      </p:grpSpPr>
      <p:sp>
        <p:nvSpPr>
          <p:cNvPr id="328" name="Shape 328"/>
          <p:cNvSpPr/>
          <p:nvPr/>
        </p:nvSpPr>
        <p:spPr>
          <a:xfrm>
            <a:off y="1072450" x="4124450"/>
            <a:ext cy="5122199" cx="4785000"/>
          </a:xfrm>
          <a:prstGeom prst="rect">
            <a:avLst/>
          </a:prstGeom>
          <a:solidFill>
            <a:srgbClr val="ED9232"/>
          </a:solid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000000"/>
              </a:buClr>
              <a:buFont typeface="Arial"/>
              <a:buNone/>
            </a:pPr>
            <a:r>
              <a:t/>
            </a:r>
            <a:endParaRPr strike="noStrike" u="none" b="0" cap="none" baseline="0" sz="1350" i="0">
              <a:solidFill>
                <a:srgbClr val="99D1F2"/>
              </a:solidFill>
              <a:latin typeface="Calibri"/>
              <a:ea typeface="Calibri"/>
              <a:cs typeface="Calibri"/>
              <a:sym typeface="Calibri"/>
            </a:endParaRPr>
          </a:p>
        </p:txBody>
      </p:sp>
      <p:sp>
        <p:nvSpPr>
          <p:cNvPr id="329" name="Shape 329"/>
          <p:cNvSpPr txBox="1"/>
          <p:nvPr/>
        </p:nvSpPr>
        <p:spPr>
          <a:xfrm>
            <a:off y="1605374" x="469550"/>
            <a:ext cy="1266598" cx="3654898"/>
          </a:xfrm>
          <a:prstGeom prst="rect">
            <a:avLst/>
          </a:prstGeom>
          <a:noFill/>
          <a:ln>
            <a:noFill/>
          </a:ln>
        </p:spPr>
        <p:txBody>
          <a:bodyPr bIns="0" rIns="0" lIns="0" tIns="0" anchor="t" anchorCtr="0">
            <a:noAutofit/>
          </a:bodyPr>
          <a:lstStyle/>
          <a:p>
            <a:pPr algn="l" rtl="0" lvl="0" marR="0" indent="0" marL="0">
              <a:lnSpc>
                <a:spcPct val="100000"/>
              </a:lnSpc>
              <a:spcBef>
                <a:spcPts val="0"/>
              </a:spcBef>
              <a:spcAft>
                <a:spcPts val="0"/>
              </a:spcAft>
              <a:buClr>
                <a:srgbClr val="0A344E"/>
              </a:buClr>
              <a:buSzPct val="25000"/>
              <a:buFont typeface="Source Sans Pro"/>
              <a:buNone/>
            </a:pPr>
            <a:r>
              <a:rPr strike="noStrike" u="none" b="0" cap="none" baseline="0" sz="1600" lang="en-GB" i="1">
                <a:solidFill>
                  <a:srgbClr val="0A344E"/>
                </a:solidFill>
                <a:latin typeface="Source Sans Pro"/>
                <a:ea typeface="Source Sans Pro"/>
                <a:cs typeface="Source Sans Pro"/>
                <a:sym typeface="Source Sans Pro"/>
              </a:rPr>
              <a:t>ICANN should encourage “open data” best practices that foster re-use of the information by any third party.</a:t>
            </a:r>
          </a:p>
        </p:txBody>
      </p:sp>
      <p:sp>
        <p:nvSpPr>
          <p:cNvPr id="330" name="Shape 330"/>
          <p:cNvSpPr txBox="1"/>
          <p:nvPr/>
        </p:nvSpPr>
        <p:spPr>
          <a:xfrm>
            <a:off y="1072449" x="884950"/>
            <a:ext cy="580199" cx="2751600"/>
          </a:xfrm>
          <a:prstGeom prst="rect">
            <a:avLst/>
          </a:prstGeom>
          <a:noFill/>
          <a:ln>
            <a:noFill/>
          </a:ln>
        </p:spPr>
        <p:txBody>
          <a:bodyPr bIns="0" rIns="0" lIns="0" tIns="0" anchor="t" anchorCtr="0">
            <a:noAutofit/>
          </a:bodyPr>
          <a:lstStyle/>
          <a:p>
            <a:pPr algn="ctr" rtl="0" lvl="0" marR="0" indent="0" marL="0">
              <a:lnSpc>
                <a:spcPct val="90000"/>
              </a:lnSpc>
              <a:spcBef>
                <a:spcPts val="0"/>
              </a:spcBef>
              <a:spcAft>
                <a:spcPts val="0"/>
              </a:spcAft>
              <a:buClr>
                <a:srgbClr val="0A344E"/>
              </a:buClr>
              <a:buSzPct val="25000"/>
              <a:buFont typeface="Arial"/>
              <a:buNone/>
            </a:pPr>
            <a:r>
              <a:rPr strike="noStrike" u="none" b="0" cap="none" baseline="0" sz="2200" lang="en-GB" i="0">
                <a:solidFill>
                  <a:srgbClr val="0A344E"/>
                </a:solidFill>
                <a:latin typeface="Source Sans Pro"/>
                <a:ea typeface="Source Sans Pro"/>
                <a:cs typeface="Source Sans Pro"/>
                <a:sym typeface="Source Sans Pro"/>
              </a:rPr>
              <a:t>Recommendation 39 </a:t>
            </a:r>
          </a:p>
        </p:txBody>
      </p:sp>
      <p:sp>
        <p:nvSpPr>
          <p:cNvPr id="331" name="Shape 331"/>
          <p:cNvSpPr txBox="1"/>
          <p:nvPr/>
        </p:nvSpPr>
        <p:spPr>
          <a:xfrm>
            <a:off y="1260978" x="4777550"/>
            <a:ext cy="710700" cx="3478800"/>
          </a:xfrm>
          <a:prstGeom prst="rect">
            <a:avLst/>
          </a:prstGeom>
          <a:noFill/>
          <a:ln>
            <a:noFill/>
          </a:ln>
        </p:spPr>
        <p:txBody>
          <a:bodyPr bIns="0" rIns="0" lIns="0" tIns="0" anchor="t" anchorCtr="0">
            <a:noAutofit/>
          </a:bodyPr>
          <a:lstStyle/>
          <a:p>
            <a:pPr algn="ctr" rtl="0" lvl="0" marR="0" indent="0" marL="0">
              <a:lnSpc>
                <a:spcPct val="90000"/>
              </a:lnSpc>
              <a:spcBef>
                <a:spcPts val="0"/>
              </a:spcBef>
              <a:spcAft>
                <a:spcPts val="0"/>
              </a:spcAft>
              <a:buClr>
                <a:schemeClr val="lt1"/>
              </a:buClr>
              <a:buSzPct val="25000"/>
              <a:buFont typeface="Arial"/>
              <a:buNone/>
            </a:pPr>
            <a:r>
              <a:rPr strike="noStrike" u="none" b="0" cap="none" baseline="0" sz="2200" lang="en-GB" i="0">
                <a:solidFill>
                  <a:schemeClr val="lt1"/>
                </a:solidFill>
                <a:latin typeface="Source Sans Pro"/>
                <a:ea typeface="Source Sans Pro"/>
                <a:cs typeface="Source Sans Pro"/>
                <a:sym typeface="Source Sans Pro"/>
              </a:rPr>
              <a:t>Summary of Implementation of Rec 39</a:t>
            </a:r>
          </a:p>
        </p:txBody>
      </p:sp>
      <p:sp>
        <p:nvSpPr>
          <p:cNvPr id="332" name="Shape 332"/>
          <p:cNvSpPr txBox="1"/>
          <p:nvPr>
            <p:ph type="title"/>
          </p:nvPr>
        </p:nvSpPr>
        <p:spPr>
          <a:xfrm>
            <a:off y="-7476" x="0"/>
            <a:ext cy="710700" cx="9144000"/>
          </a:xfrm>
          <a:prstGeom prst="rect">
            <a:avLst/>
          </a:prstGeom>
          <a:solidFill>
            <a:srgbClr val="1768B1"/>
          </a:solidFill>
          <a:ln>
            <a:noFill/>
          </a:ln>
        </p:spPr>
        <p:txBody>
          <a:bodyPr bIns="45700" rIns="91425" lIns="91425" tIns="45700" anchor="t" anchorCtr="0">
            <a:noAutofit/>
          </a:bodyPr>
          <a:lstStyle/>
          <a:p>
            <a:pPr algn="l" rtl="0" lvl="0" marR="0" indent="0" marL="292100">
              <a:lnSpc>
                <a:spcPct val="124375"/>
              </a:lnSpc>
              <a:spcBef>
                <a:spcPts val="0"/>
              </a:spcBef>
              <a:spcAft>
                <a:spcPts val="0"/>
              </a:spcAft>
              <a:buClr>
                <a:schemeClr val="lt1"/>
              </a:buClr>
              <a:buSzPct val="25000"/>
              <a:buFont typeface="Source Sans Pro"/>
              <a:buNone/>
            </a:pPr>
            <a:r>
              <a:rPr strike="noStrike" u="none" b="0" cap="none" baseline="0" sz="3000" lang="en-GB" i="0">
                <a:solidFill>
                  <a:schemeClr val="lt1"/>
                </a:solidFill>
                <a:latin typeface="Source Sans Pro"/>
                <a:ea typeface="Source Sans Pro"/>
                <a:cs typeface="Source Sans Pro"/>
                <a:sym typeface="Source Sans Pro"/>
              </a:rPr>
              <a:t>ATLAS II Recommendation 39</a:t>
            </a:r>
          </a:p>
        </p:txBody>
      </p:sp>
      <p:pic>
        <p:nvPicPr>
          <p:cNvPr id="333" name="Shape 333"/>
          <p:cNvPicPr preferRelativeResize="0"/>
          <p:nvPr/>
        </p:nvPicPr>
        <p:blipFill rotWithShape="1">
          <a:blip r:embed="rId3">
            <a:alphaModFix/>
          </a:blip>
          <a:srcRect t="0" b="0" r="0" l="0"/>
          <a:stretch/>
        </p:blipFill>
        <p:spPr>
          <a:xfrm>
            <a:off y="7687" x="8475045"/>
            <a:ext cy="670199" cx="624898"/>
          </a:xfrm>
          <a:prstGeom prst="rect">
            <a:avLst/>
          </a:prstGeom>
          <a:noFill/>
          <a:ln>
            <a:noFill/>
          </a:ln>
        </p:spPr>
      </p:pic>
      <p:sp>
        <p:nvSpPr>
          <p:cNvPr id="334" name="Shape 334"/>
          <p:cNvSpPr txBox="1"/>
          <p:nvPr/>
        </p:nvSpPr>
        <p:spPr>
          <a:xfrm>
            <a:off y="2052875" x="4462975"/>
            <a:ext cy="3768000" cx="4201200"/>
          </a:xfrm>
          <a:prstGeom prst="rect">
            <a:avLst/>
          </a:prstGeom>
          <a:noFill/>
          <a:ln>
            <a:noFill/>
          </a:ln>
        </p:spPr>
        <p:txBody>
          <a:bodyPr bIns="0" rIns="0" lIns="0" tIns="0" anchor="t" anchorCtr="0">
            <a:noAutofit/>
          </a:bodyPr>
          <a:lstStyle/>
          <a:p>
            <a:pPr algn="l" rtl="0" lvl="0" marR="0" indent="0" marL="0">
              <a:lnSpc>
                <a:spcPct val="100000"/>
              </a:lnSpc>
              <a:spcBef>
                <a:spcPts val="0"/>
              </a:spcBef>
              <a:spcAft>
                <a:spcPts val="0"/>
              </a:spcAft>
              <a:buClr>
                <a:srgbClr val="000000"/>
              </a:buClr>
              <a:buSzPct val="25000"/>
              <a:buFont typeface="Arial"/>
              <a:buNone/>
            </a:pPr>
            <a:r>
              <a:rPr lang="en-GB">
                <a:solidFill>
                  <a:srgbClr val="FFFFFF"/>
                </a:solidFill>
                <a:latin typeface="Source Sans Pro"/>
                <a:ea typeface="Source Sans Pro"/>
                <a:cs typeface="Source Sans Pro"/>
                <a:sym typeface="Source Sans Pro"/>
              </a:rPr>
              <a:t>A significant amount of information produced by ICANN and At-Large over the years is already public however, its not stored in an organised way, (wikis, websites) making information hard to locate and to re-use.</a:t>
            </a:r>
          </a:p>
          <a:p>
            <a:pPr algn="l" rtl="0" lvl="0" marR="0" indent="0" marL="0">
              <a:lnSpc>
                <a:spcPct val="100000"/>
              </a:lnSpc>
              <a:spcBef>
                <a:spcPts val="0"/>
              </a:spcBef>
              <a:spcAft>
                <a:spcPts val="0"/>
              </a:spcAft>
              <a:buClr>
                <a:srgbClr val="000000"/>
              </a:buClr>
              <a:buSzPct val="25000"/>
              <a:buFont typeface="Arial"/>
              <a:buNone/>
            </a:pPr>
            <a:r>
              <a:rPr lang="en-GB">
                <a:solidFill>
                  <a:srgbClr val="FFFFFF"/>
                </a:solidFill>
                <a:latin typeface="Source Sans Pro"/>
                <a:ea typeface="Source Sans Pro"/>
                <a:cs typeface="Source Sans Pro"/>
                <a:sym typeface="Source Sans Pro"/>
              </a:rPr>
              <a:t> </a:t>
            </a:r>
          </a:p>
          <a:p>
            <a:pPr algn="l" rtl="0" lvl="0" marR="0" indent="0" marL="0">
              <a:lnSpc>
                <a:spcPct val="100000"/>
              </a:lnSpc>
              <a:spcBef>
                <a:spcPts val="0"/>
              </a:spcBef>
              <a:spcAft>
                <a:spcPts val="0"/>
              </a:spcAft>
              <a:buClr>
                <a:srgbClr val="000000"/>
              </a:buClr>
              <a:buSzPct val="25000"/>
              <a:buFont typeface="Arial"/>
              <a:buNone/>
            </a:pPr>
            <a:r>
              <a:rPr lang="en-GB">
                <a:solidFill>
                  <a:srgbClr val="FFFFFF"/>
                </a:solidFill>
                <a:latin typeface="Source Sans Pro"/>
                <a:ea typeface="Source Sans Pro"/>
                <a:cs typeface="Source Sans Pro"/>
                <a:sym typeface="Source Sans Pro"/>
              </a:rPr>
              <a:t>The TTF is reviewing how best to implement open data standards. Some of the resources on Open Data include:</a:t>
            </a:r>
          </a:p>
          <a:p>
            <a:pPr algn="l" rtl="0" lvl="0" marR="0" indent="0" marL="0">
              <a:lnSpc>
                <a:spcPct val="100000"/>
              </a:lnSpc>
              <a:spcBef>
                <a:spcPts val="0"/>
              </a:spcBef>
              <a:spcAft>
                <a:spcPts val="0"/>
              </a:spcAft>
              <a:buClr>
                <a:srgbClr val="000000"/>
              </a:buClr>
              <a:buFont typeface="Arial"/>
              <a:buNone/>
            </a:pPr>
            <a:r>
              <a:t/>
            </a:r>
            <a:endParaRPr>
              <a:solidFill>
                <a:srgbClr val="FFFFFF"/>
              </a:solidFill>
              <a:latin typeface="Source Sans Pro"/>
              <a:ea typeface="Source Sans Pro"/>
              <a:cs typeface="Source Sans Pro"/>
              <a:sym typeface="Source Sans Pro"/>
            </a:endParaRPr>
          </a:p>
          <a:p>
            <a:pPr algn="l" rtl="0" lvl="0" marR="0" indent="-317500" marL="457200">
              <a:lnSpc>
                <a:spcPct val="100000"/>
              </a:lnSpc>
              <a:spcBef>
                <a:spcPts val="0"/>
              </a:spcBef>
              <a:spcAft>
                <a:spcPts val="0"/>
              </a:spcAft>
              <a:buClr>
                <a:srgbClr val="FFFFFF"/>
              </a:buClr>
              <a:buSzPct val="100000"/>
              <a:buFont typeface="Source Sans Pro"/>
              <a:buChar char="●"/>
            </a:pPr>
            <a:r>
              <a:rPr lang="en-GB">
                <a:solidFill>
                  <a:srgbClr val="FFFFFF"/>
                </a:solidFill>
                <a:latin typeface="Source Sans Pro"/>
                <a:ea typeface="Source Sans Pro"/>
                <a:cs typeface="Source Sans Pro"/>
                <a:sym typeface="Source Sans Pro"/>
              </a:rPr>
              <a:t>The Open Data Handbook </a:t>
            </a:r>
            <a:r>
              <a:rPr u="sng" lang="en-GB">
                <a:solidFill>
                  <a:schemeClr val="lt1"/>
                </a:solidFill>
                <a:latin typeface="Source Sans Pro"/>
                <a:ea typeface="Source Sans Pro"/>
                <a:cs typeface="Source Sans Pro"/>
                <a:sym typeface="Source Sans Pro"/>
                <a:hlinkClick r:id="rId4"/>
              </a:rPr>
              <a:t>http://opendatahandbook.org/</a:t>
            </a:r>
            <a:br>
              <a:rPr lang="en-GB">
                <a:solidFill>
                  <a:srgbClr val="FFFFFF"/>
                </a:solidFill>
                <a:latin typeface="Source Sans Pro"/>
                <a:ea typeface="Source Sans Pro"/>
                <a:cs typeface="Source Sans Pro"/>
                <a:sym typeface="Source Sans Pro"/>
              </a:rPr>
            </a:br>
          </a:p>
          <a:p>
            <a:pPr algn="l" rtl="0" lvl="0" marR="0" indent="-317500" marL="457200">
              <a:lnSpc>
                <a:spcPct val="100000"/>
              </a:lnSpc>
              <a:spcBef>
                <a:spcPts val="0"/>
              </a:spcBef>
              <a:spcAft>
                <a:spcPts val="0"/>
              </a:spcAft>
              <a:buClr>
                <a:srgbClr val="FFFFFF"/>
              </a:buClr>
              <a:buSzPct val="100000"/>
              <a:buFont typeface="Source Sans Pro"/>
              <a:buChar char="●"/>
            </a:pPr>
            <a:r>
              <a:rPr lang="en-GB">
                <a:solidFill>
                  <a:srgbClr val="FFFFFF"/>
                </a:solidFill>
                <a:latin typeface="Source Sans Pro"/>
                <a:ea typeface="Source Sans Pro"/>
                <a:cs typeface="Source Sans Pro"/>
                <a:sym typeface="Source Sans Pro"/>
              </a:rPr>
              <a:t>Open Data Guide (</a:t>
            </a:r>
            <a:r>
              <a:rPr u="sng" lang="en-GB">
                <a:solidFill>
                  <a:schemeClr val="lt1"/>
                </a:solidFill>
                <a:latin typeface="Source Sans Pro"/>
                <a:ea typeface="Source Sans Pro"/>
                <a:cs typeface="Source Sans Pro"/>
                <a:sym typeface="Source Sans Pro"/>
                <a:hlinkClick r:id="rId5"/>
              </a:rPr>
              <a:t>http://opendata.guide/</a:t>
            </a:r>
            <a:r>
              <a:rPr lang="en-GB">
                <a:solidFill>
                  <a:schemeClr val="lt1"/>
                </a:solidFill>
                <a:latin typeface="Source Sans Pro"/>
                <a:ea typeface="Source Sans Pro"/>
                <a:cs typeface="Source Sans Pro"/>
                <a:sym typeface="Source Sans Pro"/>
              </a:rPr>
              <a:t>)</a:t>
            </a:r>
            <a:br>
              <a:rPr lang="en-GB">
                <a:solidFill>
                  <a:schemeClr val="lt1"/>
                </a:solidFill>
                <a:latin typeface="Source Sans Pro"/>
                <a:ea typeface="Source Sans Pro"/>
                <a:cs typeface="Source Sans Pro"/>
                <a:sym typeface="Source Sans Pro"/>
              </a:rPr>
            </a:br>
          </a:p>
          <a:p>
            <a:pPr algn="l" rtl="0" lvl="0" marR="0" indent="-317500" marL="457200">
              <a:lnSpc>
                <a:spcPct val="100000"/>
              </a:lnSpc>
              <a:spcBef>
                <a:spcPts val="0"/>
              </a:spcBef>
              <a:spcAft>
                <a:spcPts val="0"/>
              </a:spcAft>
              <a:buClr>
                <a:schemeClr val="lt1"/>
              </a:buClr>
              <a:buSzPct val="100000"/>
              <a:buFont typeface="Source Sans Pro"/>
              <a:buChar char="●"/>
            </a:pPr>
            <a:r>
              <a:rPr lang="en-GB">
                <a:solidFill>
                  <a:schemeClr val="lt1"/>
                </a:solidFill>
                <a:latin typeface="Source Sans Pro"/>
                <a:ea typeface="Source Sans Pro"/>
                <a:cs typeface="Source Sans Pro"/>
                <a:sym typeface="Source Sans Pro"/>
              </a:rPr>
              <a:t>Open Data Foundation (</a:t>
            </a:r>
            <a:r>
              <a:rPr u="sng" lang="en-GB">
                <a:solidFill>
                  <a:schemeClr val="lt1"/>
                </a:solidFill>
                <a:latin typeface="Source Sans Pro"/>
                <a:ea typeface="Source Sans Pro"/>
                <a:cs typeface="Source Sans Pro"/>
                <a:sym typeface="Source Sans Pro"/>
                <a:hlinkClick r:id="rId6"/>
              </a:rPr>
              <a:t>http://opendatafoundation.org/</a:t>
            </a:r>
            <a:r>
              <a:rPr lang="en-GB">
                <a:solidFill>
                  <a:schemeClr val="lt1"/>
                </a:solidFill>
                <a:latin typeface="Source Sans Pro"/>
                <a:ea typeface="Source Sans Pro"/>
                <a:cs typeface="Source Sans Pro"/>
                <a:sym typeface="Source Sans Pro"/>
              </a:rPr>
              <a:t>)</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8" name="Shape 338"/>
        <p:cNvGrpSpPr/>
        <p:nvPr/>
      </p:nvGrpSpPr>
      <p:grpSpPr>
        <a:xfrm>
          <a:off y="0" x="0"/>
          <a:ext cy="0" cx="0"/>
          <a:chOff y="0" x="0"/>
          <a:chExt cy="0" cx="0"/>
        </a:xfrm>
      </p:grpSpPr>
      <p:sp>
        <p:nvSpPr>
          <p:cNvPr id="339" name="Shape 339"/>
          <p:cNvSpPr txBox="1"/>
          <p:nvPr/>
        </p:nvSpPr>
        <p:spPr>
          <a:xfrm>
            <a:off y="1219200" x="843279"/>
            <a:ext cy="369332" cx="184666"/>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00"/>
              </a:buClr>
              <a:buFont typeface="Arial"/>
              <a:buNone/>
            </a:pPr>
            <a:r>
              <a:t/>
            </a:r>
            <a:endParaRPr strike="noStrike" u="none" b="0" cap="none" baseline="0" sz="1800" i="0">
              <a:solidFill>
                <a:schemeClr val="dk1"/>
              </a:solidFill>
              <a:latin typeface="Calibri"/>
              <a:ea typeface="Calibri"/>
              <a:cs typeface="Calibri"/>
              <a:sym typeface="Calibri"/>
            </a:endParaRPr>
          </a:p>
        </p:txBody>
      </p:sp>
      <p:sp>
        <p:nvSpPr>
          <p:cNvPr id="340" name="Shape 340"/>
          <p:cNvSpPr txBox="1"/>
          <p:nvPr>
            <p:ph idx="1" type="body"/>
          </p:nvPr>
        </p:nvSpPr>
        <p:spPr>
          <a:xfrm>
            <a:off y="2377600" x="569925"/>
            <a:ext cy="2541599" cx="7909800"/>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chemeClr val="lt1"/>
              </a:buClr>
              <a:buSzPct val="25000"/>
              <a:buFont typeface="Arial"/>
              <a:buNone/>
            </a:pPr>
            <a:r>
              <a:rPr strike="noStrike" u="none" b="1" cap="none" baseline="0" sz="3600" lang="en-GB" i="0">
                <a:solidFill>
                  <a:schemeClr val="lt1"/>
                </a:solidFill>
                <a:latin typeface="Source Sans Pro"/>
                <a:ea typeface="Source Sans Pro"/>
                <a:cs typeface="Source Sans Pro"/>
                <a:sym typeface="Source Sans Pro"/>
              </a:rPr>
              <a:t>Section 3</a:t>
            </a:r>
          </a:p>
          <a:p>
            <a:pPr algn="l" rtl="0" lvl="0" marR="0" indent="0" marL="0">
              <a:lnSpc>
                <a:spcPct val="100000"/>
              </a:lnSpc>
              <a:spcBef>
                <a:spcPts val="720"/>
              </a:spcBef>
              <a:spcAft>
                <a:spcPts val="0"/>
              </a:spcAft>
              <a:buClr>
                <a:schemeClr val="lt1"/>
              </a:buClr>
              <a:buSzPct val="25000"/>
              <a:buFont typeface="Arial"/>
              <a:buNone/>
            </a:pPr>
            <a:r>
              <a:rPr strike="noStrike" u="none" b="0" cap="none" baseline="0" sz="3600" lang="en-GB" i="0">
                <a:solidFill>
                  <a:schemeClr val="lt1"/>
                </a:solidFill>
                <a:latin typeface="Source Sans Pro"/>
                <a:ea typeface="Source Sans Pro"/>
                <a:cs typeface="Source Sans Pro"/>
                <a:sym typeface="Source Sans Pro"/>
              </a:rPr>
              <a:t>Review of </a:t>
            </a:r>
            <a:br>
              <a:rPr strike="noStrike" u="none" b="0" cap="none" baseline="0" sz="3600" lang="en-GB" i="0">
                <a:solidFill>
                  <a:schemeClr val="lt1"/>
                </a:solidFill>
                <a:latin typeface="Source Sans Pro"/>
                <a:ea typeface="Source Sans Pro"/>
                <a:cs typeface="Source Sans Pro"/>
                <a:sym typeface="Source Sans Pro"/>
              </a:rPr>
            </a:br>
            <a:r>
              <a:rPr strike="noStrike" u="none" b="0" cap="none" baseline="0" sz="3600" lang="en-GB" i="0">
                <a:solidFill>
                  <a:schemeClr val="lt1"/>
                </a:solidFill>
                <a:latin typeface="Source Sans Pro"/>
                <a:ea typeface="Source Sans Pro"/>
                <a:cs typeface="Source Sans Pro"/>
                <a:sym typeface="Source Sans Pro"/>
              </a:rPr>
              <a:t>webconferencing tools for use </a:t>
            </a:r>
            <a:br>
              <a:rPr strike="noStrike" u="none" b="0" cap="none" baseline="0" sz="3600" lang="en-GB" i="0">
                <a:solidFill>
                  <a:schemeClr val="lt1"/>
                </a:solidFill>
                <a:latin typeface="Source Sans Pro"/>
                <a:ea typeface="Source Sans Pro"/>
                <a:cs typeface="Source Sans Pro"/>
                <a:sym typeface="Source Sans Pro"/>
              </a:rPr>
            </a:br>
            <a:r>
              <a:rPr strike="noStrike" u="none" b="0" cap="none" baseline="0" sz="3600" lang="en-GB" i="0">
                <a:solidFill>
                  <a:schemeClr val="lt1"/>
                </a:solidFill>
                <a:latin typeface="Source Sans Pro"/>
                <a:ea typeface="Source Sans Pro"/>
                <a:cs typeface="Source Sans Pro"/>
                <a:sym typeface="Source Sans Pro"/>
              </a:rPr>
              <a:t>by ICANN &amp; At-Large</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5" name="Shape 345"/>
        <p:cNvGrpSpPr/>
        <p:nvPr/>
      </p:nvGrpSpPr>
      <p:grpSpPr>
        <a:xfrm>
          <a:off y="0" x="0"/>
          <a:ext cy="0" cx="0"/>
          <a:chOff y="0" x="0"/>
          <a:chExt cy="0" cx="0"/>
        </a:xfrm>
      </p:grpSpPr>
      <p:sp>
        <p:nvSpPr>
          <p:cNvPr id="346" name="Shape 346"/>
          <p:cNvSpPr/>
          <p:nvPr/>
        </p:nvSpPr>
        <p:spPr>
          <a:xfrm>
            <a:off y="1103300" x="534600"/>
            <a:ext cy="4928699" cx="8439899"/>
          </a:xfrm>
          <a:prstGeom prst="rect">
            <a:avLst/>
          </a:prstGeom>
          <a:noFill/>
          <a:ln>
            <a:noFill/>
          </a:ln>
        </p:spPr>
        <p:txBody>
          <a:bodyPr bIns="45700" rIns="91425" lIns="91425" tIns="45700" anchor="t" anchorCtr="0">
            <a:noAutofit/>
          </a:bodyPr>
          <a:lstStyle/>
          <a:p>
            <a:pPr algn="l" rtl="0" lvl="0" marR="0" indent="-285750" marL="285750">
              <a:lnSpc>
                <a:spcPct val="100000"/>
              </a:lnSpc>
              <a:spcBef>
                <a:spcPts val="0"/>
              </a:spcBef>
              <a:spcAft>
                <a:spcPts val="0"/>
              </a:spcAft>
              <a:buClr>
                <a:srgbClr val="0C1F24"/>
              </a:buClr>
              <a:buSzPct val="100000"/>
              <a:buFont typeface="Noto Symbol"/>
              <a:buChar char="◉"/>
            </a:pPr>
            <a:r>
              <a:rPr strike="noStrike" u="none" b="0" cap="none" baseline="0" sz="1800" lang="en-GB" i="0">
                <a:solidFill>
                  <a:srgbClr val="0C1F24"/>
                </a:solidFill>
                <a:latin typeface="Source Sans Pro"/>
                <a:ea typeface="Source Sans Pro"/>
                <a:cs typeface="Source Sans Pro"/>
                <a:sym typeface="Source Sans Pro"/>
              </a:rPr>
              <a:t>The  TTF reviewed over a dozen </a:t>
            </a:r>
            <a:r>
              <a:rPr sz="1800" lang="en-GB">
                <a:solidFill>
                  <a:srgbClr val="0C1F24"/>
                </a:solidFill>
                <a:latin typeface="Source Sans Pro"/>
                <a:ea typeface="Source Sans Pro"/>
                <a:cs typeface="Source Sans Pro"/>
                <a:sym typeface="Source Sans Pro"/>
              </a:rPr>
              <a:t>web </a:t>
            </a:r>
            <a:r>
              <a:rPr strike="noStrike" u="none" b="0" cap="none" baseline="0" sz="1800" lang="en-GB" i="0">
                <a:solidFill>
                  <a:srgbClr val="0C1F24"/>
                </a:solidFill>
                <a:latin typeface="Source Sans Pro"/>
                <a:ea typeface="Source Sans Pro"/>
                <a:cs typeface="Source Sans Pro"/>
                <a:sym typeface="Source Sans Pro"/>
              </a:rPr>
              <a:t>conferencing tools other than Adobe Connect.</a:t>
            </a:r>
            <a:br>
              <a:rPr strike="noStrike" u="none" b="0" cap="none" baseline="0" sz="1800" lang="en-GB" i="0">
                <a:solidFill>
                  <a:srgbClr val="0C1F24"/>
                </a:solidFill>
                <a:latin typeface="Source Sans Pro"/>
                <a:ea typeface="Source Sans Pro"/>
                <a:cs typeface="Source Sans Pro"/>
                <a:sym typeface="Source Sans Pro"/>
              </a:rPr>
            </a:br>
          </a:p>
          <a:p>
            <a:pPr algn="l" rtl="0" lvl="0" marR="0" indent="-285750" marL="285750">
              <a:lnSpc>
                <a:spcPct val="100000"/>
              </a:lnSpc>
              <a:spcBef>
                <a:spcPts val="0"/>
              </a:spcBef>
              <a:spcAft>
                <a:spcPts val="0"/>
              </a:spcAft>
              <a:buClr>
                <a:srgbClr val="0C1F24"/>
              </a:buClr>
              <a:buSzPct val="100000"/>
              <a:buFont typeface="Noto Symbol"/>
              <a:buChar char="◉"/>
            </a:pPr>
            <a:r>
              <a:rPr sz="1800" lang="en-GB">
                <a:solidFill>
                  <a:srgbClr val="0C1F24"/>
                </a:solidFill>
                <a:latin typeface="Source Sans Pro"/>
                <a:ea typeface="Source Sans Pro"/>
                <a:cs typeface="Source Sans Pro"/>
                <a:sym typeface="Source Sans Pro"/>
              </a:rPr>
              <a:t>Special purpose calls were done with TTF members testing each of the solutions </a:t>
            </a:r>
            <a:r>
              <a:rPr strike="noStrike" u="none" b="0" cap="none" baseline="0" sz="1800" lang="en-GB" i="0">
                <a:solidFill>
                  <a:srgbClr val="0C1F24"/>
                </a:solidFill>
                <a:latin typeface="Source Sans Pro"/>
                <a:ea typeface="Source Sans Pro"/>
                <a:cs typeface="Source Sans Pro"/>
                <a:sym typeface="Source Sans Pro"/>
              </a:rPr>
              <a:t>looking at  usability, features, accessibility, cost and cross platform</a:t>
            </a:r>
            <a:r>
              <a:rPr sz="1800" lang="en-GB">
                <a:solidFill>
                  <a:srgbClr val="0C1F24"/>
                </a:solidFill>
                <a:latin typeface="Source Sans Pro"/>
                <a:ea typeface="Source Sans Pro"/>
                <a:cs typeface="Source Sans Pro"/>
                <a:sym typeface="Source Sans Pro"/>
              </a:rPr>
              <a:t> availability (OS and mobile)</a:t>
            </a:r>
            <a:br>
              <a:rPr sz="1800" lang="en-GB">
                <a:solidFill>
                  <a:srgbClr val="0C1F24"/>
                </a:solidFill>
                <a:latin typeface="Source Sans Pro"/>
                <a:ea typeface="Source Sans Pro"/>
                <a:cs typeface="Source Sans Pro"/>
                <a:sym typeface="Source Sans Pro"/>
              </a:rPr>
            </a:br>
          </a:p>
          <a:p>
            <a:pPr algn="l" rtl="0" lvl="0" marR="0" indent="-285750" marL="285750">
              <a:lnSpc>
                <a:spcPct val="100000"/>
              </a:lnSpc>
              <a:spcBef>
                <a:spcPts val="0"/>
              </a:spcBef>
              <a:spcAft>
                <a:spcPts val="0"/>
              </a:spcAft>
              <a:buClr>
                <a:srgbClr val="0C1F24"/>
              </a:buClr>
              <a:buSzPct val="100000"/>
              <a:buFont typeface="Noto Symbol"/>
              <a:buChar char="◉"/>
            </a:pPr>
            <a:r>
              <a:rPr sz="1800" lang="en-GB">
                <a:solidFill>
                  <a:srgbClr val="0C1F24"/>
                </a:solidFill>
                <a:latin typeface="Source Sans Pro"/>
                <a:ea typeface="Source Sans Pro"/>
                <a:cs typeface="Source Sans Pro"/>
                <a:sym typeface="Source Sans Pro"/>
              </a:rPr>
              <a:t>Comparison table of the web conferencing solutions tested </a:t>
            </a:r>
            <a:br>
              <a:rPr sz="1800" lang="en-GB">
                <a:solidFill>
                  <a:srgbClr val="0C1F24"/>
                </a:solidFill>
                <a:latin typeface="Source Sans Pro"/>
                <a:ea typeface="Source Sans Pro"/>
                <a:cs typeface="Source Sans Pro"/>
                <a:sym typeface="Source Sans Pro"/>
              </a:rPr>
            </a:br>
            <a:r>
              <a:rPr lang="en-GB">
                <a:solidFill>
                  <a:srgbClr val="0C1F24"/>
                </a:solidFill>
                <a:latin typeface="Source Sans Pro"/>
                <a:ea typeface="Source Sans Pro"/>
                <a:cs typeface="Source Sans Pro"/>
                <a:sym typeface="Source Sans Pro"/>
              </a:rPr>
              <a:t>(Adobe Connect, Lucid Meetings, BlueJeans, ReadyTalk, Webex.com, GoMeetNow	join.me, MeetingBurner, Infinite Conferencing, AnyMeeting, Jitsi Meet)</a:t>
            </a:r>
            <a:br>
              <a:rPr sz="1800" lang="en-GB">
                <a:solidFill>
                  <a:srgbClr val="0C1F24"/>
                </a:solidFill>
                <a:latin typeface="Source Sans Pro"/>
                <a:ea typeface="Source Sans Pro"/>
                <a:cs typeface="Source Sans Pro"/>
                <a:sym typeface="Source Sans Pro"/>
              </a:rPr>
            </a:br>
            <a:r>
              <a:rPr u="sng" sz="1800" lang="en-GB">
                <a:solidFill>
                  <a:schemeClr val="hlink"/>
                </a:solidFill>
                <a:latin typeface="Source Sans Pro"/>
                <a:ea typeface="Source Sans Pro"/>
                <a:cs typeface="Source Sans Pro"/>
                <a:sym typeface="Source Sans Pro"/>
                <a:hlinkClick r:id="rId3"/>
              </a:rPr>
              <a:t>https://community.icann.org/x/O1R-Ag</a:t>
            </a:r>
            <a:r>
              <a:rPr sz="1800" lang="en-GB">
                <a:solidFill>
                  <a:srgbClr val="0C1F24"/>
                </a:solidFill>
                <a:latin typeface="Source Sans Pro"/>
                <a:ea typeface="Source Sans Pro"/>
                <a:cs typeface="Source Sans Pro"/>
                <a:sym typeface="Source Sans Pro"/>
              </a:rPr>
              <a:t> </a:t>
            </a:r>
            <a:br>
              <a:rPr sz="1800" lang="en-GB">
                <a:solidFill>
                  <a:srgbClr val="0C1F24"/>
                </a:solidFill>
                <a:latin typeface="Source Sans Pro"/>
                <a:ea typeface="Source Sans Pro"/>
                <a:cs typeface="Source Sans Pro"/>
                <a:sym typeface="Source Sans Pro"/>
              </a:rPr>
            </a:br>
          </a:p>
          <a:p>
            <a:pPr algn="l" rtl="0" lvl="0" marR="0" indent="-285750" marL="285750">
              <a:lnSpc>
                <a:spcPct val="100000"/>
              </a:lnSpc>
              <a:spcBef>
                <a:spcPts val="0"/>
              </a:spcBef>
              <a:spcAft>
                <a:spcPts val="0"/>
              </a:spcAft>
              <a:buClr>
                <a:srgbClr val="0C1F24"/>
              </a:buClr>
              <a:buSzPct val="100000"/>
              <a:buFont typeface="Source Sans Pro"/>
              <a:buChar char="◉"/>
            </a:pPr>
            <a:r>
              <a:rPr sz="1800" lang="en-GB">
                <a:solidFill>
                  <a:srgbClr val="0C1F24"/>
                </a:solidFill>
                <a:latin typeface="Source Sans Pro"/>
                <a:ea typeface="Source Sans Pro"/>
                <a:cs typeface="Source Sans Pro"/>
                <a:sym typeface="Source Sans Pro"/>
              </a:rPr>
              <a:t>The TTF is looking to come up with web conferencing recommendations for possible use by At-Large Structures.</a:t>
            </a:r>
          </a:p>
          <a:p>
            <a:pPr algn="l" rtl="0" lvl="0" marR="0">
              <a:lnSpc>
                <a:spcPct val="100000"/>
              </a:lnSpc>
              <a:spcBef>
                <a:spcPts val="0"/>
              </a:spcBef>
              <a:spcAft>
                <a:spcPts val="0"/>
              </a:spcAft>
              <a:buNone/>
            </a:pPr>
            <a:r>
              <a:t/>
            </a:r>
            <a:endParaRPr sz="1800">
              <a:solidFill>
                <a:srgbClr val="0C1F24"/>
              </a:solidFill>
              <a:latin typeface="Source Sans Pro"/>
              <a:ea typeface="Source Sans Pro"/>
              <a:cs typeface="Source Sans Pro"/>
              <a:sym typeface="Source Sans Pro"/>
            </a:endParaRPr>
          </a:p>
          <a:p>
            <a:pPr algn="l" rtl="0" lvl="0" marR="0" indent="0" marL="0">
              <a:lnSpc>
                <a:spcPct val="100000"/>
              </a:lnSpc>
              <a:spcBef>
                <a:spcPts val="0"/>
              </a:spcBef>
              <a:spcAft>
                <a:spcPts val="0"/>
              </a:spcAft>
              <a:buClr>
                <a:srgbClr val="0C1F24"/>
              </a:buClr>
              <a:buFont typeface="Source Sans Pro"/>
              <a:buNone/>
            </a:pPr>
            <a:r>
              <a:t/>
            </a:r>
            <a:endParaRPr/>
          </a:p>
          <a:p>
            <a:pPr algn="l" rtl="0" lvl="0" marR="0" indent="0" marL="0">
              <a:lnSpc>
                <a:spcPct val="100000"/>
              </a:lnSpc>
              <a:spcBef>
                <a:spcPts val="0"/>
              </a:spcBef>
              <a:spcAft>
                <a:spcPts val="0"/>
              </a:spcAft>
              <a:buClr>
                <a:srgbClr val="0C1F24"/>
              </a:buClr>
              <a:buFont typeface="Source Sans Pro"/>
              <a:buNone/>
            </a:pPr>
            <a:r>
              <a:t/>
            </a:r>
            <a:endParaRPr/>
          </a:p>
        </p:txBody>
      </p:sp>
      <p:sp>
        <p:nvSpPr>
          <p:cNvPr id="347" name="Shape 347"/>
          <p:cNvSpPr txBox="1"/>
          <p:nvPr>
            <p:ph type="title"/>
          </p:nvPr>
        </p:nvSpPr>
        <p:spPr>
          <a:xfrm>
            <a:off y="-7476" x="0"/>
            <a:ext cy="710700" cx="9144000"/>
          </a:xfrm>
          <a:prstGeom prst="rect">
            <a:avLst/>
          </a:prstGeom>
          <a:solidFill>
            <a:srgbClr val="1768B1"/>
          </a:solidFill>
          <a:ln>
            <a:noFill/>
          </a:ln>
        </p:spPr>
        <p:txBody>
          <a:bodyPr bIns="45700" rIns="91425" lIns="91425" tIns="45700" anchor="t" anchorCtr="0">
            <a:noAutofit/>
          </a:bodyPr>
          <a:lstStyle/>
          <a:p>
            <a:pPr algn="l" rtl="0" lvl="0" marR="0" indent="0" marL="0">
              <a:lnSpc>
                <a:spcPct val="100000"/>
              </a:lnSpc>
              <a:spcBef>
                <a:spcPts val="0"/>
              </a:spcBef>
              <a:spcAft>
                <a:spcPts val="0"/>
              </a:spcAft>
              <a:buClr>
                <a:schemeClr val="lt1"/>
              </a:buClr>
              <a:buSzPct val="25000"/>
              <a:buFont typeface="Arial"/>
              <a:buNone/>
            </a:pPr>
            <a:r>
              <a:rPr strike="noStrike" u="none" b="0" cap="none" baseline="0" sz="3600" lang="en-GB" i="0">
                <a:solidFill>
                  <a:schemeClr val="lt1"/>
                </a:solidFill>
                <a:latin typeface="Source Sans Pro"/>
                <a:ea typeface="Source Sans Pro"/>
                <a:cs typeface="Source Sans Pro"/>
                <a:sym typeface="Source Sans Pro"/>
              </a:rPr>
              <a:t>Web Conferencing Tools</a:t>
            </a:r>
          </a:p>
          <a:p>
            <a:pPr algn="l" rtl="0" lvl="0" marR="0" indent="0" marL="292100">
              <a:lnSpc>
                <a:spcPct val="124375"/>
              </a:lnSpc>
              <a:spcBef>
                <a:spcPts val="0"/>
              </a:spcBef>
              <a:spcAft>
                <a:spcPts val="0"/>
              </a:spcAft>
              <a:buClr>
                <a:schemeClr val="lt1"/>
              </a:buClr>
              <a:buFont typeface="Source Sans Pro"/>
              <a:buNone/>
            </a:pPr>
            <a:r>
              <a:t/>
            </a:r>
            <a:endParaRPr strike="noStrike" u="none" b="0" cap="none" baseline="0" sz="3200" i="0">
              <a:solidFill>
                <a:schemeClr val="lt1"/>
              </a:solidFill>
              <a:latin typeface="Source Sans Pro"/>
              <a:ea typeface="Source Sans Pro"/>
              <a:cs typeface="Source Sans Pro"/>
              <a:sym typeface="Source Sans Pro"/>
            </a:endParaRPr>
          </a:p>
        </p:txBody>
      </p:sp>
      <p:pic>
        <p:nvPicPr>
          <p:cNvPr id="348" name="Shape 348"/>
          <p:cNvPicPr preferRelativeResize="0"/>
          <p:nvPr/>
        </p:nvPicPr>
        <p:blipFill rotWithShape="1">
          <a:blip r:embed="rId4">
            <a:alphaModFix/>
          </a:blip>
          <a:srcRect t="0" b="0" r="0" l="0"/>
          <a:stretch/>
        </p:blipFill>
        <p:spPr>
          <a:xfrm>
            <a:off y="7687" x="8475045"/>
            <a:ext cy="670199" cx="624898"/>
          </a:xfrm>
          <a:prstGeom prst="rect">
            <a:avLst/>
          </a:prstGeom>
          <a:noFill/>
          <a:ln>
            <a:noFill/>
          </a:ln>
        </p:spPr>
      </p:pic>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3" name="Shape 353"/>
        <p:cNvGrpSpPr/>
        <p:nvPr/>
      </p:nvGrpSpPr>
      <p:grpSpPr>
        <a:xfrm>
          <a:off y="0" x="0"/>
          <a:ext cy="0" cx="0"/>
          <a:chOff y="0" x="0"/>
          <a:chExt cy="0" cx="0"/>
        </a:xfrm>
      </p:grpSpPr>
      <p:sp>
        <p:nvSpPr>
          <p:cNvPr id="354" name="Shape 354"/>
          <p:cNvSpPr/>
          <p:nvPr/>
        </p:nvSpPr>
        <p:spPr>
          <a:xfrm>
            <a:off y="1103300" x="534600"/>
            <a:ext cy="4928699" cx="8304599"/>
          </a:xfrm>
          <a:prstGeom prst="rect">
            <a:avLst/>
          </a:prstGeom>
          <a:noFill/>
          <a:ln>
            <a:noFill/>
          </a:ln>
        </p:spPr>
        <p:txBody>
          <a:bodyPr bIns="45700" rIns="91425" lIns="91425" tIns="45700" anchor="t" anchorCtr="0">
            <a:noAutofit/>
          </a:bodyPr>
          <a:lstStyle/>
          <a:p>
            <a:pPr algn="l" rtl="0" lvl="0" marR="0" indent="-285750" marL="285750">
              <a:lnSpc>
                <a:spcPct val="100000"/>
              </a:lnSpc>
              <a:spcBef>
                <a:spcPts val="0"/>
              </a:spcBef>
              <a:spcAft>
                <a:spcPts val="0"/>
              </a:spcAft>
              <a:buClr>
                <a:srgbClr val="0C1F24"/>
              </a:buClr>
              <a:buSzPct val="100000"/>
              <a:buFont typeface="Noto Symbol"/>
              <a:buChar char="◉"/>
            </a:pPr>
            <a:r>
              <a:rPr sz="1800" lang="en-GB">
                <a:solidFill>
                  <a:srgbClr val="0C1F24"/>
                </a:solidFill>
                <a:latin typeface="Source Sans Pro"/>
                <a:ea typeface="Source Sans Pro"/>
                <a:cs typeface="Source Sans Pro"/>
                <a:sym typeface="Source Sans Pro"/>
              </a:rPr>
              <a:t>The TTF developed the One Pager about Adobe Connect</a:t>
            </a:r>
            <a:br>
              <a:rPr sz="1800" lang="en-GB">
                <a:solidFill>
                  <a:srgbClr val="0C1F24"/>
                </a:solidFill>
                <a:latin typeface="Source Sans Pro"/>
                <a:ea typeface="Source Sans Pro"/>
                <a:cs typeface="Source Sans Pro"/>
                <a:sym typeface="Source Sans Pro"/>
              </a:rPr>
            </a:br>
            <a:r>
              <a:rPr u="sng" sz="1800" lang="en-GB">
                <a:solidFill>
                  <a:schemeClr val="accent1"/>
                </a:solidFill>
                <a:latin typeface="Source Sans Pro"/>
                <a:ea typeface="Source Sans Pro"/>
                <a:cs typeface="Source Sans Pro"/>
                <a:sym typeface="Source Sans Pro"/>
                <a:hlinkClick r:id="rId3"/>
              </a:rPr>
              <a:t>https://community.icann.org/x/DD9-Ag</a:t>
            </a:r>
            <a:r>
              <a:rPr sz="1800" lang="en-GB">
                <a:solidFill>
                  <a:schemeClr val="dk1"/>
                </a:solidFill>
                <a:latin typeface="Source Sans Pro"/>
                <a:ea typeface="Source Sans Pro"/>
                <a:cs typeface="Source Sans Pro"/>
                <a:sym typeface="Source Sans Pro"/>
              </a:rPr>
              <a:t>  to help ALSes use Adobe Connect effectively.</a:t>
            </a:r>
            <a:br>
              <a:rPr sz="1800" lang="en-GB">
                <a:solidFill>
                  <a:schemeClr val="dk1"/>
                </a:solidFill>
                <a:latin typeface="Source Sans Pro"/>
                <a:ea typeface="Source Sans Pro"/>
                <a:cs typeface="Source Sans Pro"/>
                <a:sym typeface="Source Sans Pro"/>
              </a:rPr>
            </a:br>
          </a:p>
          <a:p>
            <a:pPr algn="l" rtl="0" lvl="0" marR="0" indent="-285750" marL="285750">
              <a:lnSpc>
                <a:spcPct val="100000"/>
              </a:lnSpc>
              <a:spcBef>
                <a:spcPts val="0"/>
              </a:spcBef>
              <a:spcAft>
                <a:spcPts val="0"/>
              </a:spcAft>
              <a:buClr>
                <a:srgbClr val="0C1F24"/>
              </a:buClr>
              <a:buSzPct val="100000"/>
              <a:buFont typeface="Noto Symbol"/>
              <a:buChar char="◉"/>
            </a:pPr>
            <a:r>
              <a:rPr sz="1800" lang="en-GB">
                <a:solidFill>
                  <a:schemeClr val="dk1"/>
                </a:solidFill>
                <a:latin typeface="Source Sans Pro"/>
                <a:ea typeface="Source Sans Pro"/>
                <a:cs typeface="Source Sans Pro"/>
                <a:sym typeface="Source Sans Pro"/>
              </a:rPr>
              <a:t>The TTF has done some testing of Adobe Connect plugins </a:t>
            </a:r>
            <a:br>
              <a:rPr sz="1800" lang="en-GB">
                <a:solidFill>
                  <a:schemeClr val="dk1"/>
                </a:solidFill>
                <a:latin typeface="Source Sans Pro"/>
                <a:ea typeface="Source Sans Pro"/>
                <a:cs typeface="Source Sans Pro"/>
                <a:sym typeface="Source Sans Pro"/>
              </a:rPr>
            </a:br>
            <a:r>
              <a:rPr u="sng" sz="1800" lang="en-GB">
                <a:solidFill>
                  <a:schemeClr val="hlink"/>
                </a:solidFill>
                <a:latin typeface="Source Sans Pro"/>
                <a:ea typeface="Source Sans Pro"/>
                <a:cs typeface="Source Sans Pro"/>
                <a:sym typeface="Source Sans Pro"/>
                <a:hlinkClick r:id="rId4"/>
              </a:rPr>
              <a:t>https://community.icann.org/x/nYUQAw</a:t>
            </a:r>
            <a:r>
              <a:rPr sz="1800" lang="en-GB">
                <a:solidFill>
                  <a:schemeClr val="dk1"/>
                </a:solidFill>
                <a:latin typeface="Source Sans Pro"/>
                <a:ea typeface="Source Sans Pro"/>
                <a:cs typeface="Source Sans Pro"/>
                <a:sym typeface="Source Sans Pro"/>
              </a:rPr>
              <a:t> with two more plugins to be evaluated (engagement index, social media)</a:t>
            </a:r>
          </a:p>
          <a:p>
            <a:pPr algn="l" rtl="0" lvl="0" marR="0">
              <a:lnSpc>
                <a:spcPct val="100000"/>
              </a:lnSpc>
              <a:spcBef>
                <a:spcPts val="0"/>
              </a:spcBef>
              <a:spcAft>
                <a:spcPts val="0"/>
              </a:spcAft>
              <a:buNone/>
            </a:pPr>
            <a:r>
              <a:t/>
            </a:r>
            <a:endParaRPr sz="1800">
              <a:solidFill>
                <a:schemeClr val="dk1"/>
              </a:solidFill>
              <a:latin typeface="Source Sans Pro"/>
              <a:ea typeface="Source Sans Pro"/>
              <a:cs typeface="Source Sans Pro"/>
              <a:sym typeface="Source Sans Pro"/>
            </a:endParaRPr>
          </a:p>
          <a:p>
            <a:pPr algn="l" rtl="0" lvl="0" marR="0">
              <a:lnSpc>
                <a:spcPct val="100000"/>
              </a:lnSpc>
              <a:spcBef>
                <a:spcPts val="0"/>
              </a:spcBef>
              <a:spcAft>
                <a:spcPts val="0"/>
              </a:spcAft>
              <a:buNone/>
            </a:pPr>
            <a:br>
              <a:rPr sz="1800" lang="en-GB">
                <a:solidFill>
                  <a:schemeClr val="dk1"/>
                </a:solidFill>
                <a:latin typeface="Source Sans Pro"/>
                <a:ea typeface="Source Sans Pro"/>
                <a:cs typeface="Source Sans Pro"/>
                <a:sym typeface="Source Sans Pro"/>
              </a:rPr>
            </a:br>
          </a:p>
          <a:p>
            <a:pPr algn="l" rtl="0" lvl="0" marR="0" indent="0" marL="0">
              <a:lnSpc>
                <a:spcPct val="100000"/>
              </a:lnSpc>
              <a:spcBef>
                <a:spcPts val="0"/>
              </a:spcBef>
              <a:spcAft>
                <a:spcPts val="0"/>
              </a:spcAft>
              <a:buClr>
                <a:srgbClr val="0C1F24"/>
              </a:buClr>
              <a:buFont typeface="Source Sans Pro"/>
              <a:buNone/>
            </a:pPr>
            <a:r>
              <a:t/>
            </a:r>
            <a:endParaRPr/>
          </a:p>
        </p:txBody>
      </p:sp>
      <p:sp>
        <p:nvSpPr>
          <p:cNvPr id="355" name="Shape 355"/>
          <p:cNvSpPr txBox="1"/>
          <p:nvPr>
            <p:ph type="title"/>
          </p:nvPr>
        </p:nvSpPr>
        <p:spPr>
          <a:xfrm>
            <a:off y="-7476" x="0"/>
            <a:ext cy="710700" cx="9144000"/>
          </a:xfrm>
          <a:prstGeom prst="rect">
            <a:avLst/>
          </a:prstGeom>
          <a:solidFill>
            <a:srgbClr val="1768B1"/>
          </a:solidFill>
          <a:ln>
            <a:noFill/>
          </a:ln>
        </p:spPr>
        <p:txBody>
          <a:bodyPr bIns="45700" rIns="91425" lIns="91425" tIns="45700" anchor="t" anchorCtr="0">
            <a:noAutofit/>
          </a:bodyPr>
          <a:lstStyle/>
          <a:p>
            <a:pPr algn="l" rtl="0" lvl="0" marR="0" indent="0" marL="0">
              <a:lnSpc>
                <a:spcPct val="100000"/>
              </a:lnSpc>
              <a:spcBef>
                <a:spcPts val="0"/>
              </a:spcBef>
              <a:spcAft>
                <a:spcPts val="0"/>
              </a:spcAft>
              <a:buClr>
                <a:schemeClr val="lt1"/>
              </a:buClr>
              <a:buSzPct val="25000"/>
              <a:buFont typeface="Arial"/>
              <a:buNone/>
            </a:pPr>
            <a:r>
              <a:rPr strike="noStrike" u="none" b="0" cap="none" baseline="0" sz="3600" lang="en-GB" i="0">
                <a:solidFill>
                  <a:schemeClr val="lt1"/>
                </a:solidFill>
                <a:latin typeface="Source Sans Pro"/>
                <a:ea typeface="Source Sans Pro"/>
                <a:cs typeface="Source Sans Pro"/>
                <a:sym typeface="Source Sans Pro"/>
              </a:rPr>
              <a:t>Web Conferencing Tools </a:t>
            </a:r>
            <a:r>
              <a:rPr b="0" lang="en-GB">
                <a:solidFill>
                  <a:schemeClr val="lt1"/>
                </a:solidFill>
                <a:latin typeface="Source Sans Pro"/>
                <a:ea typeface="Source Sans Pro"/>
                <a:cs typeface="Source Sans Pro"/>
                <a:sym typeface="Source Sans Pro"/>
              </a:rPr>
              <a:t>- Adobe Connect</a:t>
            </a:r>
          </a:p>
          <a:p>
            <a:pPr algn="l" rtl="0" lvl="0" marR="0" indent="0" marL="292100">
              <a:lnSpc>
                <a:spcPct val="124375"/>
              </a:lnSpc>
              <a:spcBef>
                <a:spcPts val="0"/>
              </a:spcBef>
              <a:spcAft>
                <a:spcPts val="0"/>
              </a:spcAft>
              <a:buClr>
                <a:schemeClr val="lt1"/>
              </a:buClr>
              <a:buFont typeface="Source Sans Pro"/>
              <a:buNone/>
            </a:pPr>
            <a:r>
              <a:t/>
            </a:r>
            <a:endParaRPr strike="noStrike" u="none" b="0" cap="none" baseline="0" sz="3200" i="0">
              <a:solidFill>
                <a:schemeClr val="lt1"/>
              </a:solidFill>
              <a:latin typeface="Source Sans Pro"/>
              <a:ea typeface="Source Sans Pro"/>
              <a:cs typeface="Source Sans Pro"/>
              <a:sym typeface="Source Sans Pro"/>
            </a:endParaRPr>
          </a:p>
        </p:txBody>
      </p:sp>
      <p:pic>
        <p:nvPicPr>
          <p:cNvPr id="356" name="Shape 356"/>
          <p:cNvPicPr preferRelativeResize="0"/>
          <p:nvPr/>
        </p:nvPicPr>
        <p:blipFill rotWithShape="1">
          <a:blip r:embed="rId5">
            <a:alphaModFix/>
          </a:blip>
          <a:srcRect t="0" b="0" r="0" l="0"/>
          <a:stretch/>
        </p:blipFill>
        <p:spPr>
          <a:xfrm>
            <a:off y="7687" x="8475045"/>
            <a:ext cy="670199" cx="624899"/>
          </a:xfrm>
          <a:prstGeom prst="rect">
            <a:avLst/>
          </a:prstGeom>
          <a:noFill/>
          <a:ln>
            <a:noFill/>
          </a:ln>
        </p:spPr>
      </p:pic>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E4B91"/>
        </a:solidFill>
      </p:bgPr>
    </p:bg>
    <p:spTree>
      <p:nvGrpSpPr>
        <p:cNvPr id="361" name="Shape 361"/>
        <p:cNvGrpSpPr/>
        <p:nvPr/>
      </p:nvGrpSpPr>
      <p:grpSpPr>
        <a:xfrm>
          <a:off y="0" x="0"/>
          <a:ext cy="0" cx="0"/>
          <a:chOff y="0" x="0"/>
          <a:chExt cy="0" cx="0"/>
        </a:xfrm>
      </p:grpSpPr>
      <p:sp>
        <p:nvSpPr>
          <p:cNvPr id="362" name="Shape 362"/>
          <p:cNvSpPr txBox="1"/>
          <p:nvPr/>
        </p:nvSpPr>
        <p:spPr>
          <a:xfrm>
            <a:off y="1219200" x="843279"/>
            <a:ext cy="369299" cx="184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00"/>
              </a:buClr>
              <a:buFont typeface="Arial"/>
              <a:buNone/>
            </a:pPr>
            <a:r>
              <a:t/>
            </a:r>
            <a:endParaRPr strike="noStrike" u="none" b="0" cap="none" baseline="0" sz="1800" i="0">
              <a:solidFill>
                <a:schemeClr val="dk1"/>
              </a:solidFill>
              <a:latin typeface="Calibri"/>
              <a:ea typeface="Calibri"/>
              <a:cs typeface="Calibri"/>
              <a:sym typeface="Calibri"/>
            </a:endParaRPr>
          </a:p>
        </p:txBody>
      </p:sp>
      <p:sp>
        <p:nvSpPr>
          <p:cNvPr id="363" name="Shape 363"/>
          <p:cNvSpPr txBox="1"/>
          <p:nvPr>
            <p:ph idx="1" type="body"/>
          </p:nvPr>
        </p:nvSpPr>
        <p:spPr>
          <a:xfrm>
            <a:off y="2377600" x="569925"/>
            <a:ext cy="1988999" cx="7909800"/>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chemeClr val="lt1"/>
              </a:buClr>
              <a:buSzPct val="25000"/>
              <a:buFont typeface="Arial"/>
              <a:buNone/>
            </a:pPr>
            <a:r>
              <a:rPr strike="noStrike" u="none" b="1" cap="none" baseline="0" sz="3600" lang="en-GB" i="0">
                <a:solidFill>
                  <a:schemeClr val="lt1"/>
                </a:solidFill>
                <a:latin typeface="Source Sans Pro"/>
                <a:ea typeface="Source Sans Pro"/>
                <a:cs typeface="Source Sans Pro"/>
                <a:sym typeface="Source Sans Pro"/>
              </a:rPr>
              <a:t>Section 4</a:t>
            </a:r>
          </a:p>
          <a:p>
            <a:pPr algn="l" rtl="0" lvl="0" marR="0" indent="0" marL="0">
              <a:lnSpc>
                <a:spcPct val="100000"/>
              </a:lnSpc>
              <a:spcBef>
                <a:spcPts val="720"/>
              </a:spcBef>
              <a:spcAft>
                <a:spcPts val="0"/>
              </a:spcAft>
              <a:buClr>
                <a:srgbClr val="000000"/>
              </a:buClr>
              <a:buSzPct val="25000"/>
              <a:buFont typeface="Arial"/>
              <a:buNone/>
            </a:pPr>
            <a:r>
              <a:rPr strike="noStrike" u="none" b="0" cap="none" baseline="0" sz="3600" lang="en-GB" i="0">
                <a:solidFill>
                  <a:schemeClr val="lt1"/>
                </a:solidFill>
                <a:latin typeface="Source Sans Pro"/>
                <a:ea typeface="Source Sans Pro"/>
                <a:cs typeface="Source Sans Pro"/>
                <a:sym typeface="Source Sans Pro"/>
              </a:rPr>
              <a:t>Community Feedback - what should the Technology Taskforce be looking at?</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8" name="Shape 368"/>
        <p:cNvGrpSpPr/>
        <p:nvPr/>
      </p:nvGrpSpPr>
      <p:grpSpPr>
        <a:xfrm>
          <a:off y="0" x="0"/>
          <a:ext cy="0" cx="0"/>
          <a:chOff y="0" x="0"/>
          <a:chExt cy="0" cx="0"/>
        </a:xfrm>
      </p:grpSpPr>
      <p:sp>
        <p:nvSpPr>
          <p:cNvPr id="369" name="Shape 369"/>
          <p:cNvSpPr txBox="1"/>
          <p:nvPr>
            <p:ph type="title"/>
          </p:nvPr>
        </p:nvSpPr>
        <p:spPr>
          <a:xfrm>
            <a:off y="-7476" x="0"/>
            <a:ext cy="710700" cx="9144000"/>
          </a:xfrm>
          <a:prstGeom prst="rect">
            <a:avLst/>
          </a:prstGeom>
          <a:solidFill>
            <a:srgbClr val="FFFF00"/>
          </a:solidFill>
          <a:ln>
            <a:noFill/>
          </a:ln>
        </p:spPr>
        <p:txBody>
          <a:bodyPr bIns="91425" rIns="91425" lIns="91425" tIns="91425" anchor="t" anchorCtr="0">
            <a:noAutofit/>
          </a:bodyPr>
          <a:lstStyle/>
          <a:p>
            <a:pPr algn="l" rtl="0" lvl="0" marR="0" indent="0" marL="292100">
              <a:lnSpc>
                <a:spcPct val="124375"/>
              </a:lnSpc>
              <a:spcBef>
                <a:spcPts val="0"/>
              </a:spcBef>
              <a:spcAft>
                <a:spcPts val="0"/>
              </a:spcAft>
              <a:buClr>
                <a:srgbClr val="000000"/>
              </a:buClr>
              <a:buSzPct val="25000"/>
              <a:buFont typeface="Arial"/>
              <a:buNone/>
            </a:pPr>
            <a:r>
              <a:rPr strike="noStrike" u="none" b="0" cap="none" baseline="0" sz="2400" lang="en-GB" i="0">
                <a:solidFill>
                  <a:srgbClr val="000000"/>
                </a:solidFill>
                <a:latin typeface="Arial"/>
                <a:ea typeface="Arial"/>
                <a:cs typeface="Arial"/>
                <a:sym typeface="Arial"/>
              </a:rPr>
              <a:t>Technical  Taskforce  Travel  Tips:  Singapore  Newspaper </a:t>
            </a:r>
          </a:p>
        </p:txBody>
      </p:sp>
      <p:pic>
        <p:nvPicPr>
          <p:cNvPr id="370" name="Shape 370"/>
          <p:cNvPicPr preferRelativeResize="0"/>
          <p:nvPr/>
        </p:nvPicPr>
        <p:blipFill rotWithShape="1">
          <a:blip r:embed="rId3">
            <a:alphaModFix/>
          </a:blip>
          <a:srcRect t="0" b="0" r="0" l="0"/>
          <a:stretch/>
        </p:blipFill>
        <p:spPr>
          <a:xfrm>
            <a:off y="694587" x="4461375"/>
            <a:ext cy="5468826" cx="4225897"/>
          </a:xfrm>
          <a:prstGeom prst="rect">
            <a:avLst/>
          </a:prstGeom>
          <a:noFill/>
          <a:ln>
            <a:noFill/>
          </a:ln>
        </p:spPr>
      </p:pic>
      <p:sp>
        <p:nvSpPr>
          <p:cNvPr id="371" name="Shape 371"/>
          <p:cNvSpPr txBox="1"/>
          <p:nvPr/>
        </p:nvSpPr>
        <p:spPr>
          <a:xfrm>
            <a:off y="1069250" x="341050"/>
            <a:ext cy="5094299" cx="4120199"/>
          </a:xfrm>
          <a:prstGeom prst="rect">
            <a:avLst/>
          </a:prstGeom>
          <a:noFill/>
          <a:ln>
            <a:noFill/>
          </a:ln>
        </p:spPr>
        <p:txBody>
          <a:bodyPr bIns="91425" rIns="91425" lIns="91425" tIns="91425" anchor="t" anchorCtr="0">
            <a:noAutofit/>
          </a:bodyPr>
          <a:lstStyle/>
          <a:p>
            <a:pPr algn="l" rtl="0" lvl="0" marR="0" indent="0" marL="0">
              <a:lnSpc>
                <a:spcPct val="100000"/>
              </a:lnSpc>
              <a:spcBef>
                <a:spcPts val="0"/>
              </a:spcBef>
              <a:spcAft>
                <a:spcPts val="0"/>
              </a:spcAft>
              <a:buClr>
                <a:srgbClr val="000000"/>
              </a:buClr>
              <a:buSzPct val="25000"/>
              <a:buFont typeface="Arial"/>
              <a:buNone/>
            </a:pPr>
            <a:r>
              <a:rPr strike="noStrike" u="none" b="0" cap="none" baseline="0" sz="1800" lang="en-GB" i="0">
                <a:solidFill>
                  <a:srgbClr val="000000"/>
                </a:solidFill>
                <a:latin typeface="Source Sans Pro"/>
                <a:ea typeface="Source Sans Pro"/>
                <a:cs typeface="Source Sans Pro"/>
                <a:sym typeface="Source Sans Pro"/>
              </a:rPr>
              <a:t>The  Technical Taskforce  members  are starting a new project to produce for  ALAC  members a tips  sheet for each of the  ICANN meetings.</a:t>
            </a:r>
          </a:p>
          <a:p>
            <a:pPr algn="l" rtl="0" lvl="0" marR="0" indent="0" marL="0">
              <a:lnSpc>
                <a:spcPct val="100000"/>
              </a:lnSpc>
              <a:spcBef>
                <a:spcPts val="0"/>
              </a:spcBef>
              <a:spcAft>
                <a:spcPts val="0"/>
              </a:spcAft>
              <a:buClr>
                <a:srgbClr val="000000"/>
              </a:buClr>
              <a:buSzPct val="25000"/>
              <a:buFont typeface="Arial"/>
              <a:buNone/>
            </a:pPr>
            <a:br>
              <a:rPr strike="noStrike" u="none" b="0" cap="none" baseline="0" sz="1800" lang="en-GB" i="0">
                <a:solidFill>
                  <a:srgbClr val="000000"/>
                </a:solidFill>
                <a:latin typeface="Source Sans Pro"/>
                <a:ea typeface="Source Sans Pro"/>
                <a:cs typeface="Source Sans Pro"/>
                <a:sym typeface="Source Sans Pro"/>
              </a:rPr>
            </a:br>
            <a:r>
              <a:rPr strike="noStrike" u="none" b="0" cap="none" baseline="0" sz="1800" lang="en-GB" i="0">
                <a:solidFill>
                  <a:srgbClr val="000000"/>
                </a:solidFill>
                <a:latin typeface="Source Sans Pro"/>
                <a:ea typeface="Source Sans Pro"/>
                <a:cs typeface="Source Sans Pro"/>
                <a:sym typeface="Source Sans Pro"/>
              </a:rPr>
              <a:t>The content is available at the  </a:t>
            </a:r>
            <a:br>
              <a:rPr strike="noStrike" u="none" b="0" cap="none" baseline="0" sz="1800" lang="en-GB" i="0">
                <a:solidFill>
                  <a:srgbClr val="000000"/>
                </a:solidFill>
                <a:latin typeface="Source Sans Pro"/>
                <a:ea typeface="Source Sans Pro"/>
                <a:cs typeface="Source Sans Pro"/>
                <a:sym typeface="Source Sans Pro"/>
              </a:rPr>
            </a:br>
            <a:r>
              <a:rPr strike="noStrike" u="none" b="0" cap="none" baseline="0" sz="1800" lang="en-GB" i="0">
                <a:solidFill>
                  <a:srgbClr val="000000"/>
                </a:solidFill>
                <a:latin typeface="Source Sans Pro"/>
                <a:ea typeface="Source Sans Pro"/>
                <a:cs typeface="Source Sans Pro"/>
                <a:sym typeface="Source Sans Pro"/>
              </a:rPr>
              <a:t>TTF  WIKI  page a</a:t>
            </a:r>
            <a:r>
              <a:rPr sz="1800" lang="en-GB">
                <a:latin typeface="Source Sans Pro"/>
                <a:ea typeface="Source Sans Pro"/>
                <a:cs typeface="Source Sans Pro"/>
                <a:sym typeface="Source Sans Pro"/>
              </a:rPr>
              <a:t>t </a:t>
            </a:r>
            <a:br>
              <a:rPr strike="noStrike" u="none" b="0" cap="none" baseline="0" sz="1800" lang="en-GB" i="0">
                <a:solidFill>
                  <a:srgbClr val="000000"/>
                </a:solidFill>
                <a:latin typeface="Source Sans Pro"/>
                <a:ea typeface="Source Sans Pro"/>
                <a:cs typeface="Source Sans Pro"/>
                <a:sym typeface="Source Sans Pro"/>
              </a:rPr>
            </a:br>
            <a:r>
              <a:rPr strike="noStrike" u="sng" b="0" cap="none" baseline="0" sz="1800" lang="en-GB" i="0">
                <a:solidFill>
                  <a:schemeClr val="hlink"/>
                </a:solidFill>
                <a:latin typeface="Source Sans Pro"/>
                <a:ea typeface="Source Sans Pro"/>
                <a:cs typeface="Source Sans Pro"/>
                <a:sym typeface="Source Sans Pro"/>
                <a:hlinkClick r:id="rId4"/>
              </a:rPr>
              <a:t>https://community.icann.org/x/RwEdAw</a:t>
            </a:r>
            <a:r>
              <a:rPr strike="noStrike" u="none" b="0" cap="none" baseline="0" sz="1800" lang="en-GB" i="0">
                <a:solidFill>
                  <a:srgbClr val="000000"/>
                </a:solidFill>
                <a:latin typeface="Source Sans Pro"/>
                <a:ea typeface="Source Sans Pro"/>
                <a:cs typeface="Source Sans Pro"/>
                <a:sym typeface="Source Sans Pro"/>
              </a:rPr>
              <a:t>   </a:t>
            </a:r>
          </a:p>
          <a:p>
            <a:pPr algn="l" rtl="0" lvl="0" marR="0" indent="0" marL="0">
              <a:lnSpc>
                <a:spcPct val="100000"/>
              </a:lnSpc>
              <a:spcBef>
                <a:spcPts val="0"/>
              </a:spcBef>
              <a:spcAft>
                <a:spcPts val="0"/>
              </a:spcAft>
              <a:buClr>
                <a:srgbClr val="000000"/>
              </a:buClr>
              <a:buFont typeface="Arial"/>
              <a:buNone/>
            </a:pPr>
            <a:r>
              <a:t/>
            </a:r>
            <a:endParaRPr strike="noStrike" u="none" b="0" cap="none" baseline="0" sz="1800" i="0">
              <a:solidFill>
                <a:srgbClr val="000000"/>
              </a:solidFill>
              <a:latin typeface="Source Sans Pro"/>
              <a:ea typeface="Source Sans Pro"/>
              <a:cs typeface="Source Sans Pro"/>
              <a:sym typeface="Source Sans Pro"/>
            </a:endParaRPr>
          </a:p>
          <a:p>
            <a:pPr algn="l" rtl="0" lvl="0" marR="0" indent="0" marL="0">
              <a:lnSpc>
                <a:spcPct val="100000"/>
              </a:lnSpc>
              <a:spcBef>
                <a:spcPts val="0"/>
              </a:spcBef>
              <a:spcAft>
                <a:spcPts val="0"/>
              </a:spcAft>
              <a:buClr>
                <a:srgbClr val="000000"/>
              </a:buClr>
              <a:buSzPct val="25000"/>
              <a:buFont typeface="Arial"/>
              <a:buNone/>
            </a:pPr>
            <a:r>
              <a:rPr strike="noStrike" u="none" b="0" cap="none" baseline="0" sz="1800" lang="en-GB" i="0">
                <a:solidFill>
                  <a:srgbClr val="000000"/>
                </a:solidFill>
                <a:latin typeface="Source Sans Pro"/>
                <a:ea typeface="Source Sans Pro"/>
                <a:cs typeface="Source Sans Pro"/>
                <a:sym typeface="Source Sans Pro"/>
              </a:rPr>
              <a:t>Please  provide your  comments and suggestions </a:t>
            </a: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6" name="Shape 376"/>
        <p:cNvGrpSpPr/>
        <p:nvPr/>
      </p:nvGrpSpPr>
      <p:grpSpPr>
        <a:xfrm>
          <a:off y="0" x="0"/>
          <a:ext cy="0" cx="0"/>
          <a:chOff y="0" x="0"/>
          <a:chExt cy="0" cx="0"/>
        </a:xfrm>
      </p:grpSpPr>
      <p:sp>
        <p:nvSpPr>
          <p:cNvPr id="377" name="Shape 377"/>
          <p:cNvSpPr txBox="1"/>
          <p:nvPr>
            <p:ph type="title"/>
          </p:nvPr>
        </p:nvSpPr>
        <p:spPr>
          <a:xfrm>
            <a:off y="-7476" x="0"/>
            <a:ext cy="710654" cx="9144000"/>
          </a:xfrm>
          <a:prstGeom prst="rect">
            <a:avLst/>
          </a:prstGeom>
          <a:solidFill>
            <a:srgbClr val="1768B1"/>
          </a:solidFill>
          <a:ln>
            <a:noFill/>
          </a:ln>
        </p:spPr>
        <p:txBody>
          <a:bodyPr bIns="45700" rIns="91425" lIns="91425" tIns="45700" anchor="t" anchorCtr="0">
            <a:noAutofit/>
          </a:bodyPr>
          <a:lstStyle/>
          <a:p>
            <a:pPr algn="l" rtl="0" lvl="0" marR="0" indent="0" marL="292100">
              <a:lnSpc>
                <a:spcPct val="124375"/>
              </a:lnSpc>
              <a:spcBef>
                <a:spcPts val="0"/>
              </a:spcBef>
              <a:spcAft>
                <a:spcPts val="0"/>
              </a:spcAft>
              <a:buClr>
                <a:schemeClr val="lt1"/>
              </a:buClr>
              <a:buSzPct val="25000"/>
              <a:buFont typeface="Source Sans Pro"/>
              <a:buNone/>
            </a:pPr>
            <a:r>
              <a:rPr strike="noStrike" u="none" b="0" cap="none" baseline="0" sz="3200" lang="en-GB" i="0">
                <a:solidFill>
                  <a:schemeClr val="lt1"/>
                </a:solidFill>
                <a:latin typeface="Source Sans Pro"/>
                <a:ea typeface="Source Sans Pro"/>
                <a:cs typeface="Source Sans Pro"/>
                <a:sym typeface="Source Sans Pro"/>
              </a:rPr>
              <a:t>What should the TTF be looking at?</a:t>
            </a:r>
          </a:p>
        </p:txBody>
      </p:sp>
      <p:pic>
        <p:nvPicPr>
          <p:cNvPr id="378" name="Shape 378"/>
          <p:cNvPicPr preferRelativeResize="0"/>
          <p:nvPr/>
        </p:nvPicPr>
        <p:blipFill rotWithShape="1">
          <a:blip r:embed="rId3">
            <a:alphaModFix/>
          </a:blip>
          <a:srcRect t="0" b="0" r="0" l="0"/>
          <a:stretch/>
        </p:blipFill>
        <p:spPr>
          <a:xfrm>
            <a:off y="7687" x="8475045"/>
            <a:ext cy="670088" cx="624987"/>
          </a:xfrm>
          <a:prstGeom prst="rect">
            <a:avLst/>
          </a:prstGeom>
          <a:noFill/>
          <a:ln>
            <a:noFill/>
          </a:ln>
        </p:spPr>
      </p:pic>
      <p:sp>
        <p:nvSpPr>
          <p:cNvPr id="379" name="Shape 379"/>
          <p:cNvSpPr txBox="1"/>
          <p:nvPr/>
        </p:nvSpPr>
        <p:spPr>
          <a:xfrm>
            <a:off y="1170025" x="631350"/>
            <a:ext cy="4170300" cx="7877398"/>
          </a:xfrm>
          <a:prstGeom prst="rect">
            <a:avLst/>
          </a:prstGeom>
          <a:noFill/>
          <a:ln>
            <a:noFill/>
          </a:ln>
        </p:spPr>
        <p:txBody>
          <a:bodyPr bIns="91425" rIns="91425" lIns="91425" tIns="91425" anchor="t" anchorCtr="0">
            <a:noAutofit/>
          </a:bodyPr>
          <a:lstStyle/>
          <a:p>
            <a:pPr algn="l" rtl="0" lvl="0" marR="0" indent="0" marL="0">
              <a:lnSpc>
                <a:spcPct val="100000"/>
              </a:lnSpc>
              <a:spcBef>
                <a:spcPts val="0"/>
              </a:spcBef>
              <a:spcAft>
                <a:spcPts val="0"/>
              </a:spcAft>
              <a:buClr>
                <a:srgbClr val="000000"/>
              </a:buClr>
              <a:buFont typeface="Arial"/>
              <a:buNone/>
            </a:pPr>
            <a:r>
              <a:t/>
            </a:r>
            <a:endParaRPr strike="noStrike" u="none" b="0" cap="none" baseline="0" sz="3600" i="0">
              <a:solidFill>
                <a:srgbClr val="000000"/>
              </a:solidFill>
              <a:latin typeface="Arial"/>
              <a:ea typeface="Arial"/>
              <a:cs typeface="Arial"/>
              <a:sym typeface="Arial"/>
            </a:endParaRPr>
          </a:p>
          <a:p>
            <a:pPr algn="l" rtl="0" lvl="0" marR="0" indent="0" marL="0">
              <a:lnSpc>
                <a:spcPct val="100000"/>
              </a:lnSpc>
              <a:spcBef>
                <a:spcPts val="0"/>
              </a:spcBef>
              <a:spcAft>
                <a:spcPts val="0"/>
              </a:spcAft>
              <a:buClr>
                <a:srgbClr val="000000"/>
              </a:buClr>
              <a:buFont typeface="Arial"/>
              <a:buNone/>
            </a:pPr>
            <a:r>
              <a:t/>
            </a:r>
            <a:endParaRPr strike="noStrike" u="none" b="0" cap="none" baseline="0" sz="3600" i="0">
              <a:solidFill>
                <a:srgbClr val="000000"/>
              </a:solidFill>
              <a:latin typeface="Arial"/>
              <a:ea typeface="Arial"/>
              <a:cs typeface="Arial"/>
              <a:sym typeface="Arial"/>
            </a:endParaRPr>
          </a:p>
          <a:p>
            <a:pPr algn="l" rtl="0" lvl="0" marR="0" indent="0" marL="0">
              <a:lnSpc>
                <a:spcPct val="100000"/>
              </a:lnSpc>
              <a:spcBef>
                <a:spcPts val="0"/>
              </a:spcBef>
              <a:spcAft>
                <a:spcPts val="0"/>
              </a:spcAft>
              <a:buClr>
                <a:srgbClr val="000000"/>
              </a:buClr>
              <a:buSzPct val="25000"/>
              <a:buFont typeface="Arial"/>
              <a:buNone/>
            </a:pPr>
            <a:r>
              <a:rPr strike="noStrike" u="none" b="0" cap="none" baseline="0" sz="3600" lang="en-GB" i="0">
                <a:solidFill>
                  <a:srgbClr val="000000"/>
                </a:solidFill>
                <a:latin typeface="Arial"/>
                <a:ea typeface="Arial"/>
                <a:cs typeface="Arial"/>
                <a:sym typeface="Arial"/>
              </a:rPr>
              <a:t>Open Discussion   </a:t>
            </a:r>
            <a:r>
              <a:rPr strike="noStrike" u="none" b="0" cap="none" baseline="0" sz="1400" lang="en-GB" i="0">
                <a:solidFill>
                  <a:srgbClr val="000000"/>
                </a:solidFill>
                <a:latin typeface="Arial"/>
                <a:ea typeface="Arial"/>
                <a:cs typeface="Arial"/>
                <a:sym typeface="Arial"/>
              </a:rPr>
              <a:t> </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1" name="Shape 91"/>
        <p:cNvGrpSpPr/>
        <p:nvPr/>
      </p:nvGrpSpPr>
      <p:grpSpPr>
        <a:xfrm>
          <a:off y="0" x="0"/>
          <a:ext cy="0" cx="0"/>
          <a:chOff y="0" x="0"/>
          <a:chExt cy="0" cx="0"/>
        </a:xfrm>
      </p:grpSpPr>
      <p:sp>
        <p:nvSpPr>
          <p:cNvPr id="92" name="Shape 92"/>
          <p:cNvSpPr txBox="1"/>
          <p:nvPr>
            <p:ph idx="1" type="body"/>
          </p:nvPr>
        </p:nvSpPr>
        <p:spPr>
          <a:xfrm>
            <a:off y="2377600" x="569927"/>
            <a:ext cy="1728900" cx="7728600"/>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chemeClr val="lt1"/>
              </a:buClr>
              <a:buSzPct val="25000"/>
              <a:buFont typeface="Arial"/>
              <a:buNone/>
            </a:pPr>
            <a:r>
              <a:rPr strike="noStrike" u="none" b="1" cap="none" baseline="0" sz="3600" lang="en-GB" i="0">
                <a:solidFill>
                  <a:schemeClr val="lt1"/>
                </a:solidFill>
                <a:latin typeface="Source Sans Pro"/>
                <a:ea typeface="Source Sans Pro"/>
                <a:cs typeface="Source Sans Pro"/>
                <a:sym typeface="Source Sans Pro"/>
              </a:rPr>
              <a:t>Section 1</a:t>
            </a:r>
          </a:p>
          <a:p>
            <a:pPr algn="l" rtl="0" lvl="0" marR="0" indent="0" marL="0">
              <a:lnSpc>
                <a:spcPct val="100000"/>
              </a:lnSpc>
              <a:spcBef>
                <a:spcPts val="720"/>
              </a:spcBef>
              <a:spcAft>
                <a:spcPts val="0"/>
              </a:spcAft>
              <a:buClr>
                <a:schemeClr val="lt1"/>
              </a:buClr>
              <a:buSzPct val="25000"/>
              <a:buFont typeface="Arial"/>
              <a:buNone/>
            </a:pPr>
            <a:r>
              <a:rPr strike="noStrike" u="none" b="0" cap="none" baseline="0" sz="3600" lang="en-GB" i="0">
                <a:solidFill>
                  <a:schemeClr val="lt1"/>
                </a:solidFill>
                <a:latin typeface="Source Sans Pro"/>
                <a:ea typeface="Source Sans Pro"/>
                <a:cs typeface="Source Sans Pro"/>
                <a:sym typeface="Source Sans Pro"/>
              </a:rPr>
              <a:t>Introduction to the </a:t>
            </a:r>
            <a:br>
              <a:rPr strike="noStrike" u="none" b="0" cap="none" baseline="0" sz="3600" lang="en-GB" i="0">
                <a:solidFill>
                  <a:schemeClr val="lt1"/>
                </a:solidFill>
                <a:latin typeface="Source Sans Pro"/>
                <a:ea typeface="Source Sans Pro"/>
                <a:cs typeface="Source Sans Pro"/>
                <a:sym typeface="Source Sans Pro"/>
              </a:rPr>
            </a:br>
            <a:r>
              <a:rPr strike="noStrike" u="none" b="0" cap="none" baseline="0" sz="3600" lang="en-GB" i="0">
                <a:solidFill>
                  <a:schemeClr val="lt1"/>
                </a:solidFill>
                <a:latin typeface="Source Sans Pro"/>
                <a:ea typeface="Source Sans Pro"/>
                <a:cs typeface="Source Sans Pro"/>
                <a:sym typeface="Source Sans Pro"/>
              </a:rPr>
              <a:t>At-Large Technology Taskforce (TTF)</a:t>
            </a:r>
          </a:p>
        </p:txBody>
      </p:sp>
      <p:sp>
        <p:nvSpPr>
          <p:cNvPr id="93" name="Shape 93"/>
          <p:cNvSpPr txBox="1"/>
          <p:nvPr/>
        </p:nvSpPr>
        <p:spPr>
          <a:xfrm>
            <a:off y="1219200" x="843279"/>
            <a:ext cy="369332" cx="184666"/>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00"/>
              </a:buClr>
              <a:buFont typeface="Arial"/>
              <a:buNone/>
            </a:pPr>
            <a:r>
              <a:t/>
            </a:r>
            <a:endParaRPr strike="noStrike" u="none" b="0" cap="none" baseline="0" sz="1800" i="0">
              <a:solidFill>
                <a:schemeClr val="dk1"/>
              </a:solidFill>
              <a:latin typeface="Calibri"/>
              <a:ea typeface="Calibri"/>
              <a:cs typeface="Calibri"/>
              <a:sym typeface="Calibri"/>
            </a:endParaRP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4" name="Shape 384"/>
        <p:cNvGrpSpPr/>
        <p:nvPr/>
      </p:nvGrpSpPr>
      <p:grpSpPr>
        <a:xfrm>
          <a:off y="0" x="0"/>
          <a:ext cy="0" cx="0"/>
          <a:chOff y="0" x="0"/>
          <a:chExt cy="0" cx="0"/>
        </a:xfrm>
      </p:grpSpPr>
      <p:sp>
        <p:nvSpPr>
          <p:cNvPr id="385" name="Shape 385"/>
          <p:cNvSpPr/>
          <p:nvPr/>
        </p:nvSpPr>
        <p:spPr>
          <a:xfrm>
            <a:off y="736024" x="2738598"/>
            <a:ext cy="2249250" cx="6405401"/>
          </a:xfrm>
          <a:prstGeom prst="rect">
            <a:avLst/>
          </a:prstGeom>
          <a:solidFill>
            <a:schemeClr val="accent1"/>
          </a:solid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000000"/>
              </a:buClr>
              <a:buFont typeface="Arial"/>
              <a:buNone/>
            </a:pPr>
            <a:r>
              <a:t/>
            </a:r>
            <a:endParaRPr strike="noStrike" u="none" b="0" cap="none" baseline="0" sz="1350" i="0">
              <a:solidFill>
                <a:srgbClr val="FFFFFF"/>
              </a:solidFill>
              <a:latin typeface="Calibri"/>
              <a:ea typeface="Calibri"/>
              <a:cs typeface="Calibri"/>
              <a:sym typeface="Calibri"/>
            </a:endParaRPr>
          </a:p>
        </p:txBody>
      </p:sp>
      <p:sp>
        <p:nvSpPr>
          <p:cNvPr id="386" name="Shape 386"/>
          <p:cNvSpPr txBox="1"/>
          <p:nvPr/>
        </p:nvSpPr>
        <p:spPr>
          <a:xfrm>
            <a:off y="1099944" x="2968430"/>
            <a:ext cy="393118" cx="4808999"/>
          </a:xfrm>
          <a:prstGeom prst="rect">
            <a:avLst/>
          </a:prstGeom>
          <a:noFill/>
          <a:ln>
            <a:noFill/>
          </a:ln>
        </p:spPr>
        <p:txBody>
          <a:bodyPr bIns="0" rIns="0" lIns="0" tIns="0" anchor="t" anchorCtr="0">
            <a:noAutofit/>
          </a:bodyPr>
          <a:lstStyle/>
          <a:p>
            <a:pPr algn="l" rtl="0" lvl="0" marR="0" indent="0" marL="0">
              <a:lnSpc>
                <a:spcPct val="90000"/>
              </a:lnSpc>
              <a:spcBef>
                <a:spcPts val="0"/>
              </a:spcBef>
              <a:spcAft>
                <a:spcPts val="0"/>
              </a:spcAft>
              <a:buClr>
                <a:schemeClr val="lt1"/>
              </a:buClr>
              <a:buSzPct val="25000"/>
              <a:buFont typeface="Source Sans Pro"/>
              <a:buNone/>
            </a:pPr>
            <a:r>
              <a:rPr strike="noStrike" u="none" b="1" cap="none" baseline="0" sz="2800" lang="en-GB" i="0">
                <a:solidFill>
                  <a:schemeClr val="lt1"/>
                </a:solidFill>
                <a:latin typeface="Source Sans Pro"/>
                <a:ea typeface="Source Sans Pro"/>
                <a:cs typeface="Source Sans Pro"/>
                <a:sym typeface="Source Sans Pro"/>
              </a:rPr>
              <a:t>Thank You and Questions</a:t>
            </a:r>
          </a:p>
        </p:txBody>
      </p:sp>
      <p:sp>
        <p:nvSpPr>
          <p:cNvPr id="387" name="Shape 387"/>
          <p:cNvSpPr/>
          <p:nvPr/>
        </p:nvSpPr>
        <p:spPr>
          <a:xfrm>
            <a:off y="736024" x="0"/>
            <a:ext cy="2249250" cx="2693113"/>
          </a:xfrm>
          <a:prstGeom prst="rect">
            <a:avLst/>
          </a:prstGeom>
          <a:solidFill>
            <a:schemeClr val="accent2"/>
          </a:solid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000000"/>
              </a:buClr>
              <a:buFont typeface="Arial"/>
              <a:buNone/>
            </a:pPr>
            <a:r>
              <a:t/>
            </a:r>
            <a:endParaRPr strike="noStrike" u="none" b="0" cap="none" baseline="0" sz="1350" i="0">
              <a:solidFill>
                <a:srgbClr val="FFFFFF"/>
              </a:solidFill>
              <a:latin typeface="Calibri"/>
              <a:ea typeface="Calibri"/>
              <a:cs typeface="Calibri"/>
              <a:sym typeface="Calibri"/>
            </a:endParaRPr>
          </a:p>
        </p:txBody>
      </p:sp>
      <p:sp>
        <p:nvSpPr>
          <p:cNvPr id="388" name="Shape 388"/>
          <p:cNvSpPr txBox="1"/>
          <p:nvPr/>
        </p:nvSpPr>
        <p:spPr>
          <a:xfrm>
            <a:off y="3351787" x="1105837"/>
            <a:ext cy="339723" cx="3034360"/>
          </a:xfrm>
          <a:prstGeom prst="rect">
            <a:avLst/>
          </a:prstGeom>
          <a:noFill/>
          <a:ln>
            <a:noFill/>
          </a:ln>
        </p:spPr>
        <p:txBody>
          <a:bodyPr bIns="0" rIns="0" lIns="0" tIns="0" anchor="ctr" anchorCtr="0">
            <a:noAutofit/>
          </a:bodyPr>
          <a:lstStyle/>
          <a:p>
            <a:pPr algn="l" rtl="0" lvl="0" marR="0" indent="0" marL="0">
              <a:lnSpc>
                <a:spcPct val="90000"/>
              </a:lnSpc>
              <a:spcBef>
                <a:spcPts val="0"/>
              </a:spcBef>
              <a:spcAft>
                <a:spcPts val="0"/>
              </a:spcAft>
              <a:buClr>
                <a:srgbClr val="0A304B"/>
              </a:buClr>
              <a:buSzPct val="25000"/>
              <a:buFont typeface="Arial"/>
              <a:buNone/>
            </a:pPr>
            <a:r>
              <a:rPr strike="noStrike" u="none" b="0" cap="none" baseline="0" sz="1800" lang="en-GB" i="0">
                <a:solidFill>
                  <a:srgbClr val="0A304B"/>
                </a:solidFill>
                <a:latin typeface="Source Sans Pro"/>
                <a:ea typeface="Source Sans Pro"/>
                <a:cs typeface="Source Sans Pro"/>
                <a:sym typeface="Source Sans Pro"/>
              </a:rPr>
              <a:t>twitter.com/icann_atlarge</a:t>
            </a:r>
          </a:p>
        </p:txBody>
      </p:sp>
      <p:sp>
        <p:nvSpPr>
          <p:cNvPr id="389" name="Shape 389"/>
          <p:cNvSpPr txBox="1"/>
          <p:nvPr/>
        </p:nvSpPr>
        <p:spPr>
          <a:xfrm>
            <a:off y="4119353" x="1105837"/>
            <a:ext cy="339723" cx="3262959"/>
          </a:xfrm>
          <a:prstGeom prst="rect">
            <a:avLst/>
          </a:prstGeom>
          <a:noFill/>
          <a:ln>
            <a:noFill/>
          </a:ln>
        </p:spPr>
        <p:txBody>
          <a:bodyPr bIns="0" rIns="0" lIns="0" tIns="0" anchor="ctr" anchorCtr="0">
            <a:noAutofit/>
          </a:bodyPr>
          <a:lstStyle/>
          <a:p>
            <a:pPr algn="l" rtl="0" lvl="0" marR="0" indent="0" marL="0">
              <a:lnSpc>
                <a:spcPct val="90000"/>
              </a:lnSpc>
              <a:spcBef>
                <a:spcPts val="0"/>
              </a:spcBef>
              <a:spcAft>
                <a:spcPts val="0"/>
              </a:spcAft>
              <a:buClr>
                <a:srgbClr val="0A304B"/>
              </a:buClr>
              <a:buSzPct val="25000"/>
              <a:buFont typeface="Arial"/>
              <a:buNone/>
            </a:pPr>
            <a:r>
              <a:rPr strike="noStrike" u="none" b="0" cap="none" baseline="0" sz="1800" lang="en-GB" i="0">
                <a:solidFill>
                  <a:srgbClr val="0A304B"/>
                </a:solidFill>
                <a:latin typeface="Source Sans Pro"/>
                <a:ea typeface="Source Sans Pro"/>
                <a:cs typeface="Source Sans Pro"/>
                <a:sym typeface="Source Sans Pro"/>
              </a:rPr>
              <a:t>facebook.com/icann.atlarge</a:t>
            </a:r>
          </a:p>
        </p:txBody>
      </p:sp>
      <p:sp>
        <p:nvSpPr>
          <p:cNvPr id="390" name="Shape 390"/>
          <p:cNvSpPr txBox="1"/>
          <p:nvPr/>
        </p:nvSpPr>
        <p:spPr>
          <a:xfrm>
            <a:off y="4870728" x="1102487"/>
            <a:ext cy="339600" cx="3145499"/>
          </a:xfrm>
          <a:prstGeom prst="rect">
            <a:avLst/>
          </a:prstGeom>
          <a:noFill/>
          <a:ln>
            <a:noFill/>
          </a:ln>
        </p:spPr>
        <p:txBody>
          <a:bodyPr bIns="0" rIns="0" lIns="0" tIns="0" anchor="ctr" anchorCtr="0">
            <a:noAutofit/>
          </a:bodyPr>
          <a:lstStyle/>
          <a:p>
            <a:pPr algn="l" rtl="0" lvl="0" marR="0" indent="0" marL="0">
              <a:lnSpc>
                <a:spcPct val="90000"/>
              </a:lnSpc>
              <a:spcBef>
                <a:spcPts val="0"/>
              </a:spcBef>
              <a:spcAft>
                <a:spcPts val="0"/>
              </a:spcAft>
              <a:buClr>
                <a:srgbClr val="0A304B"/>
              </a:buClr>
              <a:buSzPct val="25000"/>
              <a:buFont typeface="Arial"/>
              <a:buNone/>
            </a:pPr>
            <a:r>
              <a:rPr strike="noStrike" u="none" b="0" cap="none" baseline="0" sz="1800" lang="en-GB" i="0">
                <a:solidFill>
                  <a:srgbClr val="0A304B"/>
                </a:solidFill>
                <a:latin typeface="Source Sans Pro"/>
                <a:ea typeface="Source Sans Pro"/>
                <a:cs typeface="Source Sans Pro"/>
                <a:sym typeface="Source Sans Pro"/>
              </a:rPr>
              <a:t>youtube.com/user/icannatlarge</a:t>
            </a:r>
          </a:p>
        </p:txBody>
      </p:sp>
      <p:sp>
        <p:nvSpPr>
          <p:cNvPr id="391" name="Shape 391"/>
          <p:cNvSpPr txBox="1"/>
          <p:nvPr>
            <p:ph type="title"/>
          </p:nvPr>
        </p:nvSpPr>
        <p:spPr>
          <a:xfrm>
            <a:off y="-7476" x="0"/>
            <a:ext cy="710654" cx="9144000"/>
          </a:xfrm>
          <a:prstGeom prst="rect">
            <a:avLst/>
          </a:prstGeom>
          <a:solidFill>
            <a:srgbClr val="1768B1"/>
          </a:solidFill>
          <a:ln>
            <a:noFill/>
          </a:ln>
        </p:spPr>
        <p:txBody>
          <a:bodyPr bIns="45700" rIns="91425" lIns="91425" tIns="45700" anchor="t" anchorCtr="0">
            <a:noAutofit/>
          </a:bodyPr>
          <a:lstStyle/>
          <a:p>
            <a:pPr algn="l" rtl="0" lvl="0" marR="0" indent="0" marL="292100">
              <a:lnSpc>
                <a:spcPct val="124375"/>
              </a:lnSpc>
              <a:spcBef>
                <a:spcPts val="0"/>
              </a:spcBef>
              <a:spcAft>
                <a:spcPts val="0"/>
              </a:spcAft>
              <a:buClr>
                <a:schemeClr val="lt1"/>
              </a:buClr>
              <a:buSzPct val="25000"/>
              <a:buFont typeface="Source Sans Pro"/>
              <a:buNone/>
            </a:pPr>
            <a:r>
              <a:rPr b="0" sz="3200" lang="en-GB">
                <a:solidFill>
                  <a:schemeClr val="lt1"/>
                </a:solidFill>
                <a:latin typeface="Source Sans Pro"/>
                <a:ea typeface="Source Sans Pro"/>
                <a:cs typeface="Source Sans Pro"/>
                <a:sym typeface="Source Sans Pro"/>
              </a:rPr>
              <a:t>Contact the TTF </a:t>
            </a:r>
          </a:p>
        </p:txBody>
      </p:sp>
      <p:pic>
        <p:nvPicPr>
          <p:cNvPr id="392" name="Shape 392"/>
          <p:cNvPicPr preferRelativeResize="0"/>
          <p:nvPr/>
        </p:nvPicPr>
        <p:blipFill rotWithShape="1">
          <a:blip r:embed="rId3">
            <a:alphaModFix/>
          </a:blip>
          <a:srcRect t="0" b="0" r="0" l="0"/>
          <a:stretch/>
        </p:blipFill>
        <p:spPr>
          <a:xfrm>
            <a:off y="921875" x="161981"/>
            <a:ext cy="1837061" cx="2366913"/>
          </a:xfrm>
          <a:prstGeom prst="rect">
            <a:avLst/>
          </a:prstGeom>
          <a:noFill/>
          <a:ln>
            <a:noFill/>
          </a:ln>
        </p:spPr>
      </p:pic>
      <p:pic>
        <p:nvPicPr>
          <p:cNvPr id="393" name="Shape 393"/>
          <p:cNvPicPr preferRelativeResize="0"/>
          <p:nvPr/>
        </p:nvPicPr>
        <p:blipFill rotWithShape="1">
          <a:blip r:embed="rId4">
            <a:alphaModFix/>
          </a:blip>
          <a:srcRect t="0" b="0" r="0" l="0"/>
          <a:stretch/>
        </p:blipFill>
        <p:spPr>
          <a:xfrm>
            <a:off y="4008507" x="421743"/>
            <a:ext cy="545447" cx="545447"/>
          </a:xfrm>
          <a:prstGeom prst="rect">
            <a:avLst/>
          </a:prstGeom>
          <a:noFill/>
          <a:ln>
            <a:noFill/>
          </a:ln>
        </p:spPr>
      </p:pic>
      <p:pic>
        <p:nvPicPr>
          <p:cNvPr id="394" name="Shape 394"/>
          <p:cNvPicPr preferRelativeResize="0"/>
          <p:nvPr/>
        </p:nvPicPr>
        <p:blipFill rotWithShape="1">
          <a:blip r:embed="rId5">
            <a:alphaModFix/>
          </a:blip>
          <a:srcRect t="0" b="0" r="0" l="0"/>
          <a:stretch/>
        </p:blipFill>
        <p:spPr>
          <a:xfrm>
            <a:off y="4800119" x="421745"/>
            <a:ext cy="528900" cx="528900"/>
          </a:xfrm>
          <a:prstGeom prst="rect">
            <a:avLst/>
          </a:prstGeom>
          <a:noFill/>
          <a:ln>
            <a:noFill/>
          </a:ln>
        </p:spPr>
      </p:pic>
      <p:pic>
        <p:nvPicPr>
          <p:cNvPr id="395" name="Shape 395"/>
          <p:cNvPicPr preferRelativeResize="0"/>
          <p:nvPr/>
        </p:nvPicPr>
        <p:blipFill rotWithShape="1">
          <a:blip r:embed="rId6">
            <a:alphaModFix/>
          </a:blip>
          <a:srcRect t="0" b="0" r="0" l="0"/>
          <a:stretch/>
        </p:blipFill>
        <p:spPr>
          <a:xfrm>
            <a:off y="3242141" x="417114"/>
            <a:ext cy="568165" cx="568165"/>
          </a:xfrm>
          <a:prstGeom prst="rect">
            <a:avLst/>
          </a:prstGeom>
          <a:noFill/>
          <a:ln>
            <a:noFill/>
          </a:ln>
        </p:spPr>
      </p:pic>
      <p:pic>
        <p:nvPicPr>
          <p:cNvPr id="396" name="Shape 396"/>
          <p:cNvPicPr preferRelativeResize="0"/>
          <p:nvPr/>
        </p:nvPicPr>
        <p:blipFill rotWithShape="1">
          <a:blip r:embed="rId7">
            <a:alphaModFix/>
          </a:blip>
          <a:srcRect t="0" b="0" r="0" l="0"/>
          <a:stretch/>
        </p:blipFill>
        <p:spPr>
          <a:xfrm>
            <a:off y="7687" x="8475045"/>
            <a:ext cy="670088" cx="624987"/>
          </a:xfrm>
          <a:prstGeom prst="rect">
            <a:avLst/>
          </a:prstGeom>
          <a:noFill/>
          <a:ln>
            <a:noFill/>
          </a:ln>
        </p:spPr>
      </p:pic>
      <p:sp>
        <p:nvSpPr>
          <p:cNvPr id="397" name="Shape 397"/>
          <p:cNvSpPr txBox="1"/>
          <p:nvPr/>
        </p:nvSpPr>
        <p:spPr>
          <a:xfrm>
            <a:off y="1603500" x="2968424"/>
            <a:ext cy="911100" cx="5787899"/>
          </a:xfrm>
          <a:prstGeom prst="rect">
            <a:avLst/>
          </a:prstGeom>
          <a:noFill/>
          <a:ln>
            <a:noFill/>
          </a:ln>
        </p:spPr>
        <p:txBody>
          <a:bodyPr bIns="0" rIns="0" lIns="0" tIns="0" anchor="t" anchorCtr="0">
            <a:noAutofit/>
          </a:bodyPr>
          <a:lstStyle/>
          <a:p>
            <a:pPr algn="l" rtl="0" lvl="0" marR="0" indent="0" marL="0">
              <a:lnSpc>
                <a:spcPct val="100000"/>
              </a:lnSpc>
              <a:spcBef>
                <a:spcPts val="0"/>
              </a:spcBef>
              <a:spcAft>
                <a:spcPts val="0"/>
              </a:spcAft>
              <a:buClr>
                <a:schemeClr val="lt1"/>
              </a:buClr>
              <a:buSzPct val="25000"/>
              <a:buFont typeface="Source Sans Pro"/>
              <a:buNone/>
            </a:pPr>
            <a:r>
              <a:rPr strike="noStrike" u="none" b="0" cap="none" baseline="0" sz="2000" lang="en-GB" i="0">
                <a:solidFill>
                  <a:schemeClr val="lt1"/>
                </a:solidFill>
                <a:latin typeface="Source Sans Pro"/>
                <a:ea typeface="Source Sans Pro"/>
                <a:cs typeface="Source Sans Pro"/>
                <a:sym typeface="Source Sans Pro"/>
              </a:rPr>
              <a:t>Reach us at: </a:t>
            </a:r>
          </a:p>
          <a:p>
            <a:pPr algn="l" rtl="0" lvl="0" marR="0" indent="0" marL="0">
              <a:lnSpc>
                <a:spcPct val="100000"/>
              </a:lnSpc>
              <a:spcBef>
                <a:spcPts val="0"/>
              </a:spcBef>
              <a:spcAft>
                <a:spcPts val="0"/>
              </a:spcAft>
              <a:buClr>
                <a:schemeClr val="lt1"/>
              </a:buClr>
              <a:buSzPct val="25000"/>
              <a:buFont typeface="Source Sans Pro"/>
              <a:buNone/>
            </a:pPr>
            <a:r>
              <a:rPr strike="noStrike" u="none" b="0" cap="none" baseline="0" sz="2000" lang="en-GB" i="0">
                <a:solidFill>
                  <a:schemeClr val="lt1"/>
                </a:solidFill>
                <a:latin typeface="Source Sans Pro"/>
                <a:ea typeface="Source Sans Pro"/>
                <a:cs typeface="Source Sans Pro"/>
                <a:sym typeface="Source Sans Pro"/>
              </a:rPr>
              <a:t>Email: </a:t>
            </a:r>
            <a:r>
              <a:rPr strike="noStrike" u="sng" b="0" cap="none" baseline="0" sz="2000" lang="en-GB" i="0">
                <a:solidFill>
                  <a:schemeClr val="lt1"/>
                </a:solidFill>
                <a:latin typeface="Source Sans Pro"/>
                <a:ea typeface="Source Sans Pro"/>
                <a:cs typeface="Source Sans Pro"/>
                <a:sym typeface="Source Sans Pro"/>
                <a:hlinkClick r:id="rId8"/>
              </a:rPr>
              <a:t>ttf@atlarge-lists.icann.org</a:t>
            </a:r>
            <a:r>
              <a:rPr strike="noStrike" u="none" b="0" cap="none" baseline="0" sz="2000" lang="en-GB" i="0">
                <a:solidFill>
                  <a:schemeClr val="lt1"/>
                </a:solidFill>
                <a:latin typeface="Source Sans Pro"/>
                <a:ea typeface="Source Sans Pro"/>
                <a:cs typeface="Source Sans Pro"/>
                <a:sym typeface="Source Sans Pro"/>
              </a:rPr>
              <a:t> </a:t>
            </a:r>
          </a:p>
          <a:p>
            <a:pPr algn="l" rtl="0" lvl="0" marR="0" indent="0" marL="0">
              <a:lnSpc>
                <a:spcPct val="100000"/>
              </a:lnSpc>
              <a:spcBef>
                <a:spcPts val="0"/>
              </a:spcBef>
              <a:spcAft>
                <a:spcPts val="0"/>
              </a:spcAft>
              <a:buClr>
                <a:schemeClr val="lt1"/>
              </a:buClr>
              <a:buSzPct val="25000"/>
              <a:buFont typeface="Source Sans Pro"/>
              <a:buNone/>
            </a:pPr>
            <a:r>
              <a:rPr strike="noStrike" u="none" b="0" cap="none" baseline="0" sz="2000" lang="en-GB" i="0">
                <a:solidFill>
                  <a:schemeClr val="lt1"/>
                </a:solidFill>
                <a:latin typeface="Source Sans Pro"/>
                <a:ea typeface="Source Sans Pro"/>
                <a:cs typeface="Source Sans Pro"/>
                <a:sym typeface="Source Sans Pro"/>
              </a:rPr>
              <a:t>We</a:t>
            </a:r>
            <a:r>
              <a:rPr sz="2000" lang="en-GB">
                <a:solidFill>
                  <a:schemeClr val="lt1"/>
                </a:solidFill>
                <a:latin typeface="Source Sans Pro"/>
                <a:ea typeface="Source Sans Pro"/>
                <a:cs typeface="Source Sans Pro"/>
                <a:sym typeface="Source Sans Pro"/>
              </a:rPr>
              <a:t>bsite: </a:t>
            </a:r>
            <a:r>
              <a:rPr u="sng" sz="2000" lang="en-GB">
                <a:solidFill>
                  <a:schemeClr val="lt1"/>
                </a:solidFill>
                <a:latin typeface="Source Sans Pro"/>
                <a:ea typeface="Source Sans Pro"/>
                <a:cs typeface="Source Sans Pro"/>
                <a:sym typeface="Source Sans Pro"/>
                <a:hlinkClick r:id="rId9"/>
              </a:rPr>
              <a:t>https://community.icann.org/x/FpfbAQ</a:t>
            </a:r>
            <a:r>
              <a:rPr sz="2000" lang="en-GB">
                <a:solidFill>
                  <a:schemeClr val="lt1"/>
                </a:solidFill>
                <a:latin typeface="Source Sans Pro"/>
                <a:ea typeface="Source Sans Pro"/>
                <a:cs typeface="Source Sans Pro"/>
                <a:sym typeface="Source Sans Pro"/>
              </a:rPr>
              <a:t> </a:t>
            </a:r>
            <a:r>
              <a:rPr lang="en-GB">
                <a:solidFill>
                  <a:schemeClr val="lt1"/>
                </a:solidFill>
                <a:latin typeface="Source Sans Pro"/>
                <a:ea typeface="Source Sans Pro"/>
                <a:cs typeface="Source Sans Pro"/>
                <a:sym typeface="Source Sans Pro"/>
              </a:rPr>
              <a:t> </a:t>
            </a:r>
          </a:p>
          <a:p>
            <a:pPr algn="l" rtl="0" lvl="0" marR="0" indent="0" marL="0">
              <a:lnSpc>
                <a:spcPct val="100000"/>
              </a:lnSpc>
              <a:spcBef>
                <a:spcPts val="0"/>
              </a:spcBef>
              <a:spcAft>
                <a:spcPts val="0"/>
              </a:spcAft>
              <a:buClr>
                <a:schemeClr val="lt1"/>
              </a:buClr>
              <a:buFont typeface="Source Sans Pro"/>
              <a:buNone/>
            </a:pPr>
            <a:r>
              <a:t/>
            </a:r>
            <a:endParaRP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8" name="Shape 98"/>
        <p:cNvGrpSpPr/>
        <p:nvPr/>
      </p:nvGrpSpPr>
      <p:grpSpPr>
        <a:xfrm>
          <a:off y="0" x="0"/>
          <a:ext cy="0" cx="0"/>
          <a:chOff y="0" x="0"/>
          <a:chExt cy="0" cx="0"/>
        </a:xfrm>
      </p:grpSpPr>
      <p:sp>
        <p:nvSpPr>
          <p:cNvPr id="99" name="Shape 99"/>
          <p:cNvSpPr/>
          <p:nvPr/>
        </p:nvSpPr>
        <p:spPr>
          <a:xfrm>
            <a:off y="1402700" x="534600"/>
            <a:ext cy="4556100" cx="8102999"/>
          </a:xfrm>
          <a:prstGeom prst="rect">
            <a:avLst/>
          </a:prstGeom>
          <a:noFill/>
          <a:ln>
            <a:noFill/>
          </a:ln>
        </p:spPr>
        <p:txBody>
          <a:bodyPr bIns="45700" rIns="91425" lIns="91425" tIns="45700" anchor="t" anchorCtr="0">
            <a:noAutofit/>
          </a:bodyPr>
          <a:lstStyle/>
          <a:p>
            <a:pPr algn="l" rtl="0" lvl="0" marR="0" indent="-285750" marL="285750">
              <a:lnSpc>
                <a:spcPct val="100000"/>
              </a:lnSpc>
              <a:spcBef>
                <a:spcPts val="0"/>
              </a:spcBef>
              <a:spcAft>
                <a:spcPts val="0"/>
              </a:spcAft>
              <a:buClr>
                <a:srgbClr val="0C1F24"/>
              </a:buClr>
              <a:buSzPct val="75000"/>
              <a:buFont typeface="Noto Symbol"/>
              <a:buChar char="◉"/>
            </a:pPr>
            <a:r>
              <a:rPr strike="noStrike" u="none" b="0" cap="none" baseline="0" sz="2000" lang="en-GB" i="0">
                <a:solidFill>
                  <a:srgbClr val="0C1F24"/>
                </a:solidFill>
                <a:latin typeface="Source Sans Pro"/>
                <a:ea typeface="Source Sans Pro"/>
                <a:cs typeface="Source Sans Pro"/>
                <a:sym typeface="Source Sans Pro"/>
              </a:rPr>
              <a:t>The establishment of the At-Large Technology Taskforce (TTF) came out of the recommendations from the </a:t>
            </a:r>
            <a:r>
              <a:rPr strike="noStrike" b="0" cap="none" baseline="0" sz="2000" lang="en-GB" i="0">
                <a:solidFill>
                  <a:srgbClr val="0C1F24"/>
                </a:solidFill>
                <a:latin typeface="Source Sans Pro"/>
                <a:ea typeface="Source Sans Pro"/>
                <a:cs typeface="Source Sans Pro"/>
                <a:sym typeface="Source Sans Pro"/>
              </a:rPr>
              <a:t>ALAC/At-Large Improvements Project Final Report</a:t>
            </a:r>
            <a:r>
              <a:rPr strike="noStrike" u="none" b="0" cap="none" baseline="0" sz="2000" lang="en-GB" i="0">
                <a:solidFill>
                  <a:srgbClr val="0C1F24"/>
                </a:solidFill>
                <a:latin typeface="Source Sans Pro"/>
                <a:ea typeface="Source Sans Pro"/>
                <a:cs typeface="Source Sans Pro"/>
                <a:sym typeface="Source Sans Pro"/>
              </a:rPr>
              <a:t> (</a:t>
            </a:r>
            <a:r>
              <a:rPr strike="noStrike" u="sng" b="0" cap="none" baseline="0" sz="2000" lang="en-GB" i="0">
                <a:solidFill>
                  <a:schemeClr val="hlink"/>
                </a:solidFill>
                <a:latin typeface="Source Sans Pro"/>
                <a:ea typeface="Source Sans Pro"/>
                <a:cs typeface="Source Sans Pro"/>
                <a:sym typeface="Source Sans Pro"/>
                <a:hlinkClick r:id="rId3"/>
              </a:rPr>
              <a:t>https://community.icann.org/x/fAIQAg</a:t>
            </a:r>
            <a:r>
              <a:rPr strike="noStrike" u="none" b="0" cap="none" baseline="0" sz="2000" lang="en-GB" i="0">
                <a:solidFill>
                  <a:srgbClr val="0C1F24"/>
                </a:solidFill>
                <a:latin typeface="Source Sans Pro"/>
                <a:ea typeface="Source Sans Pro"/>
                <a:cs typeface="Source Sans Pro"/>
                <a:sym typeface="Source Sans Pro"/>
              </a:rPr>
              <a:t>) in June 2012. In particular:</a:t>
            </a:r>
            <a:br>
              <a:rPr sz="2000" lang="en-GB">
                <a:solidFill>
                  <a:srgbClr val="0C1F24"/>
                </a:solidFill>
                <a:latin typeface="Source Sans Pro"/>
                <a:ea typeface="Source Sans Pro"/>
                <a:cs typeface="Source Sans Pro"/>
                <a:sym typeface="Source Sans Pro"/>
              </a:rPr>
            </a:br>
          </a:p>
          <a:p>
            <a:pPr algn="l" rtl="0" lvl="1" marR="0" indent="-330200" marL="914400">
              <a:lnSpc>
                <a:spcPct val="100000"/>
              </a:lnSpc>
              <a:spcBef>
                <a:spcPts val="0"/>
              </a:spcBef>
              <a:spcAft>
                <a:spcPts val="0"/>
              </a:spcAft>
              <a:buClr>
                <a:srgbClr val="0C1F24"/>
              </a:buClr>
              <a:buSzPct val="75000"/>
              <a:buFont typeface="Courier New"/>
              <a:buChar char="o"/>
            </a:pPr>
            <a:r>
              <a:rPr strike="noStrike" u="none" b="0" cap="none" baseline="0" sz="2000" lang="en-GB" i="0">
                <a:solidFill>
                  <a:srgbClr val="0C1F24"/>
                </a:solidFill>
                <a:latin typeface="Source Sans Pro"/>
                <a:ea typeface="Source Sans Pro"/>
                <a:cs typeface="Source Sans Pro"/>
                <a:sym typeface="Source Sans Pro"/>
              </a:rPr>
              <a:t>Introduce to At-Large Structures (ALS) selected information, dissemination, communication and collaboration tools and provide training.</a:t>
            </a:r>
            <a:br>
              <a:rPr strike="noStrike" u="none" b="0" cap="none" baseline="0" sz="2000" lang="en-GB" i="0">
                <a:solidFill>
                  <a:srgbClr val="0C1F24"/>
                </a:solidFill>
                <a:latin typeface="Source Sans Pro"/>
                <a:ea typeface="Source Sans Pro"/>
                <a:cs typeface="Source Sans Pro"/>
                <a:sym typeface="Source Sans Pro"/>
              </a:rPr>
            </a:br>
          </a:p>
          <a:p>
            <a:pPr algn="l" rtl="0" lvl="1" marR="0" indent="-330200" marL="914400">
              <a:lnSpc>
                <a:spcPct val="100000"/>
              </a:lnSpc>
              <a:spcBef>
                <a:spcPts val="0"/>
              </a:spcBef>
              <a:spcAft>
                <a:spcPts val="0"/>
              </a:spcAft>
              <a:buClr>
                <a:srgbClr val="0C1F24"/>
              </a:buClr>
              <a:buSzPct val="75000"/>
              <a:buFont typeface="Courier New"/>
              <a:buChar char="o"/>
            </a:pPr>
            <a:r>
              <a:rPr strike="noStrike" u="none" b="0" cap="none" baseline="0" sz="2000" lang="en-GB" i="0">
                <a:solidFill>
                  <a:srgbClr val="0C1F24"/>
                </a:solidFill>
                <a:latin typeface="Source Sans Pro"/>
                <a:ea typeface="Source Sans Pro"/>
                <a:cs typeface="Source Sans Pro"/>
                <a:sym typeface="Source Sans Pro"/>
              </a:rPr>
              <a:t>Review of communication and collaboration needs considered unmet by ALSes and Regional At-Large Organisations (RALOs) globally by evaluating technologies currently in use by At-Large or elsewhere in ICANN and to identify and review other technologies as they become available.</a:t>
            </a:r>
            <a:br>
              <a:rPr strike="noStrike" u="none" b="0" cap="none" baseline="0" sz="2000" lang="en-GB" i="0">
                <a:solidFill>
                  <a:srgbClr val="0C1F24"/>
                </a:solidFill>
                <a:latin typeface="Source Sans Pro"/>
                <a:ea typeface="Source Sans Pro"/>
                <a:cs typeface="Source Sans Pro"/>
                <a:sym typeface="Source Sans Pro"/>
              </a:rPr>
            </a:br>
          </a:p>
          <a:p>
            <a:pPr algn="l" rtl="0" lvl="0" marR="0" indent="0" marL="0">
              <a:lnSpc>
                <a:spcPct val="100000"/>
              </a:lnSpc>
              <a:spcBef>
                <a:spcPts val="0"/>
              </a:spcBef>
              <a:spcAft>
                <a:spcPts val="0"/>
              </a:spcAft>
              <a:buClr>
                <a:srgbClr val="000000"/>
              </a:buClr>
              <a:buFont typeface="Arial"/>
              <a:buNone/>
            </a:pPr>
            <a:r>
              <a:t/>
            </a:r>
            <a:endParaRPr strike="noStrike" u="none" b="0" cap="none" baseline="0" sz="2000" i="0">
              <a:solidFill>
                <a:srgbClr val="0C1F24"/>
              </a:solidFill>
              <a:latin typeface="Source Sans Pro"/>
              <a:ea typeface="Source Sans Pro"/>
              <a:cs typeface="Source Sans Pro"/>
              <a:sym typeface="Source Sans Pro"/>
            </a:endParaRPr>
          </a:p>
        </p:txBody>
      </p:sp>
      <p:sp>
        <p:nvSpPr>
          <p:cNvPr id="100" name="Shape 100"/>
          <p:cNvSpPr txBox="1"/>
          <p:nvPr>
            <p:ph type="title"/>
          </p:nvPr>
        </p:nvSpPr>
        <p:spPr>
          <a:xfrm>
            <a:off y="-7476" x="0"/>
            <a:ext cy="710700" cx="9144000"/>
          </a:xfrm>
          <a:prstGeom prst="rect">
            <a:avLst/>
          </a:prstGeom>
          <a:solidFill>
            <a:srgbClr val="1768B1"/>
          </a:solidFill>
          <a:ln>
            <a:noFill/>
          </a:ln>
        </p:spPr>
        <p:txBody>
          <a:bodyPr bIns="45700" rIns="91425" lIns="91425" tIns="45700" anchor="t" anchorCtr="0">
            <a:noAutofit/>
          </a:bodyPr>
          <a:lstStyle/>
          <a:p>
            <a:pPr algn="l" rtl="0" lvl="0" marR="0" indent="0" marL="292100">
              <a:lnSpc>
                <a:spcPct val="124375"/>
              </a:lnSpc>
              <a:spcBef>
                <a:spcPts val="0"/>
              </a:spcBef>
              <a:spcAft>
                <a:spcPts val="0"/>
              </a:spcAft>
              <a:buClr>
                <a:schemeClr val="lt1"/>
              </a:buClr>
              <a:buSzPct val="25000"/>
              <a:buFont typeface="Source Sans Pro"/>
              <a:buNone/>
            </a:pPr>
            <a:r>
              <a:rPr strike="noStrike" u="none" b="0" cap="none" baseline="0" sz="3200" lang="en-GB" i="0">
                <a:solidFill>
                  <a:schemeClr val="lt1"/>
                </a:solidFill>
                <a:latin typeface="Source Sans Pro"/>
                <a:ea typeface="Source Sans Pro"/>
                <a:cs typeface="Source Sans Pro"/>
                <a:sym typeface="Source Sans Pro"/>
              </a:rPr>
              <a:t>About the At-Large Technology Taskforce</a:t>
            </a:r>
          </a:p>
        </p:txBody>
      </p:sp>
      <p:pic>
        <p:nvPicPr>
          <p:cNvPr id="101" name="Shape 101"/>
          <p:cNvPicPr preferRelativeResize="0"/>
          <p:nvPr/>
        </p:nvPicPr>
        <p:blipFill rotWithShape="1">
          <a:blip r:embed="rId4">
            <a:alphaModFix/>
          </a:blip>
          <a:srcRect t="0" b="0" r="0" l="0"/>
          <a:stretch/>
        </p:blipFill>
        <p:spPr>
          <a:xfrm>
            <a:off y="7687" x="8475045"/>
            <a:ext cy="670199" cx="624898"/>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6" name="Shape 106"/>
        <p:cNvGrpSpPr/>
        <p:nvPr/>
      </p:nvGrpSpPr>
      <p:grpSpPr>
        <a:xfrm>
          <a:off y="0" x="0"/>
          <a:ext cy="0" cx="0"/>
          <a:chOff y="0" x="0"/>
          <a:chExt cy="0" cx="0"/>
        </a:xfrm>
      </p:grpSpPr>
      <p:sp>
        <p:nvSpPr>
          <p:cNvPr id="107" name="Shape 107"/>
          <p:cNvSpPr txBox="1"/>
          <p:nvPr>
            <p:ph type="title"/>
          </p:nvPr>
        </p:nvSpPr>
        <p:spPr>
          <a:xfrm>
            <a:off y="-7476" x="0"/>
            <a:ext cy="710654" cx="9144000"/>
          </a:xfrm>
          <a:prstGeom prst="rect">
            <a:avLst/>
          </a:prstGeom>
          <a:solidFill>
            <a:srgbClr val="1768B1"/>
          </a:solidFill>
          <a:ln>
            <a:noFill/>
          </a:ln>
        </p:spPr>
        <p:txBody>
          <a:bodyPr bIns="45700" rIns="91425" lIns="91425" tIns="45700" anchor="t" anchorCtr="0">
            <a:noAutofit/>
          </a:bodyPr>
          <a:lstStyle/>
          <a:p>
            <a:pPr algn="l" rtl="0" lvl="0" marR="0" indent="0" marL="292100">
              <a:lnSpc>
                <a:spcPct val="124375"/>
              </a:lnSpc>
              <a:spcBef>
                <a:spcPts val="0"/>
              </a:spcBef>
              <a:spcAft>
                <a:spcPts val="0"/>
              </a:spcAft>
              <a:buClr>
                <a:schemeClr val="lt1"/>
              </a:buClr>
              <a:buSzPct val="25000"/>
              <a:buFont typeface="Source Sans Pro"/>
              <a:buNone/>
            </a:pPr>
            <a:r>
              <a:rPr b="0" sz="3200" lang="en-GB">
                <a:solidFill>
                  <a:schemeClr val="lt1"/>
                </a:solidFill>
                <a:latin typeface="Source Sans Pro"/>
                <a:ea typeface="Source Sans Pro"/>
                <a:cs typeface="Source Sans Pro"/>
                <a:sym typeface="Source Sans Pro"/>
              </a:rPr>
              <a:t>TTF Members </a:t>
            </a:r>
          </a:p>
        </p:txBody>
      </p:sp>
      <p:pic>
        <p:nvPicPr>
          <p:cNvPr id="108" name="Shape 108"/>
          <p:cNvPicPr preferRelativeResize="0"/>
          <p:nvPr/>
        </p:nvPicPr>
        <p:blipFill rotWithShape="1">
          <a:blip r:embed="rId3">
            <a:alphaModFix/>
          </a:blip>
          <a:srcRect t="0" b="0" r="0" l="0"/>
          <a:stretch/>
        </p:blipFill>
        <p:spPr>
          <a:xfrm>
            <a:off y="7687" x="8475045"/>
            <a:ext cy="670088" cx="624987"/>
          </a:xfrm>
          <a:prstGeom prst="rect">
            <a:avLst/>
          </a:prstGeom>
          <a:noFill/>
          <a:ln>
            <a:noFill/>
          </a:ln>
        </p:spPr>
      </p:pic>
      <p:sp>
        <p:nvSpPr>
          <p:cNvPr id="109" name="Shape 109"/>
          <p:cNvSpPr/>
          <p:nvPr/>
        </p:nvSpPr>
        <p:spPr>
          <a:xfrm>
            <a:off y="966700" x="172575"/>
            <a:ext cy="4647000" cx="8747400"/>
          </a:xfrm>
          <a:prstGeom prst="rect">
            <a:avLst/>
          </a:prstGeom>
          <a:noFill/>
          <a:ln>
            <a:noFill/>
          </a:ln>
        </p:spPr>
        <p:txBody>
          <a:bodyPr bIns="45700" rIns="91425" lIns="91425" tIns="45700" anchor="t" anchorCtr="0">
            <a:noAutofit/>
          </a:bodyPr>
          <a:lstStyle/>
          <a:p>
            <a:pPr algn="l" rtl="0" lvl="0" marR="0">
              <a:lnSpc>
                <a:spcPct val="100000"/>
              </a:lnSpc>
              <a:spcBef>
                <a:spcPts val="0"/>
              </a:spcBef>
              <a:spcAft>
                <a:spcPts val="0"/>
              </a:spcAft>
              <a:buNone/>
            </a:pPr>
            <a:r>
              <a:t/>
            </a:r>
            <a:endParaRPr sz="1800">
              <a:solidFill>
                <a:srgbClr val="0C1F24"/>
              </a:solidFill>
              <a:latin typeface="Source Sans Pro"/>
              <a:ea typeface="Source Sans Pro"/>
              <a:cs typeface="Source Sans Pro"/>
              <a:sym typeface="Source Sans Pro"/>
            </a:endParaRPr>
          </a:p>
          <a:p>
            <a:pPr algn="l" rtl="0" lvl="0" marR="0" indent="-342900" marL="457200">
              <a:lnSpc>
                <a:spcPct val="100000"/>
              </a:lnSpc>
              <a:spcBef>
                <a:spcPts val="0"/>
              </a:spcBef>
              <a:spcAft>
                <a:spcPts val="0"/>
              </a:spcAft>
              <a:buClr>
                <a:srgbClr val="0C1F24"/>
              </a:buClr>
              <a:buSzPct val="100000"/>
              <a:buFont typeface="Source Sans Pro"/>
              <a:buChar char="●"/>
            </a:pPr>
            <a:r>
              <a:rPr sz="1800" lang="en-GB">
                <a:solidFill>
                  <a:srgbClr val="0C1F24"/>
                </a:solidFill>
                <a:latin typeface="Source Sans Pro"/>
                <a:ea typeface="Source Sans Pro"/>
                <a:cs typeface="Source Sans Pro"/>
                <a:sym typeface="Source Sans Pro"/>
              </a:rPr>
              <a:t>AFRALO - Beran Dondeh Gillen, Seun Ojedeji, Sarah Kiden, Wilson Abigaba, </a:t>
            </a:r>
            <a:br>
              <a:rPr sz="1800" lang="en-GB">
                <a:solidFill>
                  <a:srgbClr val="0C1F24"/>
                </a:solidFill>
                <a:latin typeface="Source Sans Pro"/>
                <a:ea typeface="Source Sans Pro"/>
                <a:cs typeface="Source Sans Pro"/>
                <a:sym typeface="Source Sans Pro"/>
              </a:rPr>
            </a:br>
            <a:r>
              <a:rPr sz="1800" lang="en-GB">
                <a:solidFill>
                  <a:srgbClr val="0C1F24"/>
                </a:solidFill>
                <a:latin typeface="Source Sans Pro"/>
                <a:ea typeface="Source Sans Pro"/>
                <a:cs typeface="Source Sans Pro"/>
                <a:sym typeface="Source Sans Pro"/>
              </a:rPr>
              <a:t>Titilayo Bolarinwa</a:t>
            </a:r>
            <a:br>
              <a:rPr sz="1800" lang="en-GB">
                <a:solidFill>
                  <a:srgbClr val="0C1F24"/>
                </a:solidFill>
                <a:latin typeface="Source Sans Pro"/>
                <a:ea typeface="Source Sans Pro"/>
                <a:cs typeface="Source Sans Pro"/>
                <a:sym typeface="Source Sans Pro"/>
              </a:rPr>
            </a:br>
          </a:p>
          <a:p>
            <a:pPr algn="l" rtl="0" lvl="0" marR="0" indent="-342900" marL="457200">
              <a:lnSpc>
                <a:spcPct val="100000"/>
              </a:lnSpc>
              <a:spcBef>
                <a:spcPts val="0"/>
              </a:spcBef>
              <a:spcAft>
                <a:spcPts val="0"/>
              </a:spcAft>
              <a:buClr>
                <a:srgbClr val="0C1F24"/>
              </a:buClr>
              <a:buSzPct val="100000"/>
              <a:buFont typeface="Source Sans Pro"/>
              <a:buChar char="●"/>
            </a:pPr>
            <a:r>
              <a:rPr sz="1800" lang="en-GB">
                <a:solidFill>
                  <a:srgbClr val="0C1F24"/>
                </a:solidFill>
                <a:latin typeface="Source Sans Pro"/>
                <a:ea typeface="Source Sans Pro"/>
                <a:cs typeface="Source Sans Pro"/>
                <a:sym typeface="Source Sans Pro"/>
              </a:rPr>
              <a:t>APRALO - Gunela Astbrink, Ali AlMeshal, Sivasubramanian M, Nirmal Agarwal, Fouad Bajwa, Emani Fakaotimanava-Lui, Chaitanya Dhareshwar</a:t>
            </a:r>
            <a:br>
              <a:rPr sz="1800" lang="en-GB">
                <a:solidFill>
                  <a:srgbClr val="0C1F24"/>
                </a:solidFill>
                <a:latin typeface="Source Sans Pro"/>
                <a:ea typeface="Source Sans Pro"/>
                <a:cs typeface="Source Sans Pro"/>
                <a:sym typeface="Source Sans Pro"/>
              </a:rPr>
            </a:br>
          </a:p>
          <a:p>
            <a:pPr algn="l" rtl="0" lvl="0" marR="0" indent="-342900" marL="457200">
              <a:lnSpc>
                <a:spcPct val="100000"/>
              </a:lnSpc>
              <a:spcBef>
                <a:spcPts val="0"/>
              </a:spcBef>
              <a:spcAft>
                <a:spcPts val="0"/>
              </a:spcAft>
              <a:buClr>
                <a:srgbClr val="0C1F24"/>
              </a:buClr>
              <a:buSzPct val="100000"/>
              <a:buFont typeface="Source Sans Pro"/>
              <a:buChar char="●"/>
            </a:pPr>
            <a:r>
              <a:rPr sz="1800" lang="en-GB">
                <a:solidFill>
                  <a:srgbClr val="0C1F24"/>
                </a:solidFill>
                <a:latin typeface="Source Sans Pro"/>
                <a:ea typeface="Source Sans Pro"/>
                <a:cs typeface="Source Sans Pro"/>
                <a:sym typeface="Source Sans Pro"/>
              </a:rPr>
              <a:t>EURALO - Olivier Crepin-Leblond</a:t>
            </a:r>
            <a:br>
              <a:rPr sz="1800" lang="en-GB">
                <a:solidFill>
                  <a:srgbClr val="0C1F24"/>
                </a:solidFill>
                <a:latin typeface="Source Sans Pro"/>
                <a:ea typeface="Source Sans Pro"/>
                <a:cs typeface="Source Sans Pro"/>
                <a:sym typeface="Source Sans Pro"/>
              </a:rPr>
            </a:br>
          </a:p>
          <a:p>
            <a:pPr algn="l" rtl="0" lvl="0" marR="0" indent="-342900" marL="457200">
              <a:lnSpc>
                <a:spcPct val="100000"/>
              </a:lnSpc>
              <a:spcBef>
                <a:spcPts val="0"/>
              </a:spcBef>
              <a:spcAft>
                <a:spcPts val="0"/>
              </a:spcAft>
              <a:buClr>
                <a:srgbClr val="0C1F24"/>
              </a:buClr>
              <a:buSzPct val="100000"/>
              <a:buFont typeface="Source Sans Pro"/>
              <a:buChar char="●"/>
            </a:pPr>
            <a:r>
              <a:rPr sz="1800" lang="en-GB">
                <a:solidFill>
                  <a:srgbClr val="0C1F24"/>
                </a:solidFill>
                <a:latin typeface="Source Sans Pro"/>
                <a:ea typeface="Source Sans Pro"/>
                <a:cs typeface="Source Sans Pro"/>
                <a:sym typeface="Source Sans Pro"/>
              </a:rPr>
              <a:t>LACRALO - Dev Anand Teelucksingh </a:t>
            </a:r>
            <a:r>
              <a:rPr b="1" sz="1800" lang="en-GB">
                <a:solidFill>
                  <a:srgbClr val="0C1F24"/>
                </a:solidFill>
                <a:latin typeface="Source Sans Pro"/>
                <a:ea typeface="Source Sans Pro"/>
                <a:cs typeface="Source Sans Pro"/>
                <a:sym typeface="Source Sans Pro"/>
              </a:rPr>
              <a:t>(chair), </a:t>
            </a:r>
            <a:r>
              <a:rPr sz="1800" lang="en-GB">
                <a:solidFill>
                  <a:srgbClr val="0C1F24"/>
                </a:solidFill>
                <a:latin typeface="Source Sans Pro"/>
                <a:ea typeface="Source Sans Pro"/>
                <a:cs typeface="Source Sans Pro"/>
                <a:sym typeface="Source Sans Pro"/>
              </a:rPr>
              <a:t>Juan Manuel Rojas, Lance Hinds, </a:t>
            </a:r>
            <a:br>
              <a:rPr sz="1800" lang="en-GB">
                <a:solidFill>
                  <a:srgbClr val="0C1F24"/>
                </a:solidFill>
                <a:latin typeface="Source Sans Pro"/>
                <a:ea typeface="Source Sans Pro"/>
                <a:cs typeface="Source Sans Pro"/>
                <a:sym typeface="Source Sans Pro"/>
              </a:rPr>
            </a:br>
            <a:r>
              <a:rPr sz="1800" lang="en-GB">
                <a:solidFill>
                  <a:srgbClr val="0C1F24"/>
                </a:solidFill>
                <a:latin typeface="Source Sans Pro"/>
                <a:ea typeface="Source Sans Pro"/>
                <a:cs typeface="Source Sans Pro"/>
                <a:sym typeface="Source Sans Pro"/>
              </a:rPr>
              <a:t>Jose Arce, Carlos Watson</a:t>
            </a:r>
            <a:br>
              <a:rPr sz="1800" lang="en-GB">
                <a:solidFill>
                  <a:srgbClr val="0C1F24"/>
                </a:solidFill>
                <a:latin typeface="Source Sans Pro"/>
                <a:ea typeface="Source Sans Pro"/>
                <a:cs typeface="Source Sans Pro"/>
                <a:sym typeface="Source Sans Pro"/>
              </a:rPr>
            </a:br>
          </a:p>
          <a:p>
            <a:pPr algn="l" rtl="0" lvl="0" marR="0" indent="-342900" marL="457200">
              <a:lnSpc>
                <a:spcPct val="100000"/>
              </a:lnSpc>
              <a:spcBef>
                <a:spcPts val="0"/>
              </a:spcBef>
              <a:spcAft>
                <a:spcPts val="0"/>
              </a:spcAft>
              <a:buClr>
                <a:srgbClr val="0C1F24"/>
              </a:buClr>
              <a:buSzPct val="100000"/>
              <a:buFont typeface="Source Sans Pro"/>
              <a:buChar char="●"/>
            </a:pPr>
            <a:r>
              <a:rPr sz="1800" lang="en-GB">
                <a:solidFill>
                  <a:srgbClr val="0C1F24"/>
                </a:solidFill>
                <a:latin typeface="Source Sans Pro"/>
                <a:ea typeface="Source Sans Pro"/>
                <a:cs typeface="Source Sans Pro"/>
                <a:sym typeface="Source Sans Pro"/>
              </a:rPr>
              <a:t>NARALO - Glenn McKnight </a:t>
            </a:r>
            <a:r>
              <a:rPr b="1" sz="1800" lang="en-GB">
                <a:solidFill>
                  <a:srgbClr val="0C1F24"/>
                </a:solidFill>
                <a:latin typeface="Source Sans Pro"/>
                <a:ea typeface="Source Sans Pro"/>
                <a:cs typeface="Source Sans Pro"/>
                <a:sym typeface="Source Sans Pro"/>
              </a:rPr>
              <a:t>(co-chair)</a:t>
            </a:r>
            <a:r>
              <a:rPr sz="1800" lang="en-GB">
                <a:solidFill>
                  <a:srgbClr val="0C1F24"/>
                </a:solidFill>
                <a:latin typeface="Source Sans Pro"/>
                <a:ea typeface="Source Sans Pro"/>
                <a:cs typeface="Source Sans Pro"/>
                <a:sym typeface="Source Sans Pro"/>
              </a:rPr>
              <a:t>, Judith Hellerstein</a:t>
            </a:r>
            <a:r>
              <a:rPr b="1" sz="1800" lang="en-GB">
                <a:solidFill>
                  <a:srgbClr val="0C1F24"/>
                </a:solidFill>
                <a:latin typeface="Source Sans Pro"/>
                <a:ea typeface="Source Sans Pro"/>
                <a:cs typeface="Source Sans Pro"/>
                <a:sym typeface="Source Sans Pro"/>
              </a:rPr>
              <a:t> (co-chair)</a:t>
            </a:r>
            <a:r>
              <a:rPr sz="1800" lang="en-GB">
                <a:solidFill>
                  <a:srgbClr val="0C1F24"/>
                </a:solidFill>
                <a:latin typeface="Source Sans Pro"/>
                <a:ea typeface="Source Sans Pro"/>
                <a:cs typeface="Source Sans Pro"/>
                <a:sym typeface="Source Sans Pro"/>
              </a:rPr>
              <a:t>, </a:t>
            </a:r>
            <a:br>
              <a:rPr sz="1800" lang="en-GB">
                <a:solidFill>
                  <a:srgbClr val="0C1F24"/>
                </a:solidFill>
                <a:latin typeface="Source Sans Pro"/>
                <a:ea typeface="Source Sans Pro"/>
                <a:cs typeface="Source Sans Pro"/>
                <a:sym typeface="Source Sans Pro"/>
              </a:rPr>
            </a:br>
            <a:r>
              <a:rPr sz="1800" lang="en-GB">
                <a:solidFill>
                  <a:srgbClr val="0C1F24"/>
                </a:solidFill>
                <a:latin typeface="Source Sans Pro"/>
                <a:ea typeface="Source Sans Pro"/>
                <a:cs typeface="Source Sans Pro"/>
                <a:sym typeface="Source Sans Pro"/>
              </a:rPr>
              <a:t>Gordon Chillcott, Bill Thanis, Murray McKercher, Avri Doria</a:t>
            </a:r>
            <a:br>
              <a:rPr sz="1800" lang="en-GB">
                <a:solidFill>
                  <a:srgbClr val="0C1F24"/>
                </a:solidFill>
                <a:latin typeface="Source Sans Pro"/>
                <a:ea typeface="Source Sans Pro"/>
                <a:cs typeface="Source Sans Pro"/>
                <a:sym typeface="Source Sans Pro"/>
              </a:rPr>
            </a:br>
          </a:p>
          <a:p>
            <a:pPr algn="l" rtl="0" lvl="0" marR="0">
              <a:lnSpc>
                <a:spcPct val="100000"/>
              </a:lnSpc>
              <a:spcBef>
                <a:spcPts val="0"/>
              </a:spcBef>
              <a:spcAft>
                <a:spcPts val="0"/>
              </a:spcAft>
              <a:buNone/>
            </a:pPr>
            <a:r>
              <a:t/>
            </a:r>
            <a:endParaRPr sz="1800">
              <a:solidFill>
                <a:srgbClr val="0C1F24"/>
              </a:solidFill>
              <a:latin typeface="Source Sans Pro"/>
              <a:ea typeface="Source Sans Pro"/>
              <a:cs typeface="Source Sans Pro"/>
              <a:sym typeface="Source Sans Pro"/>
            </a:endParaRP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4" name="Shape 114"/>
        <p:cNvGrpSpPr/>
        <p:nvPr/>
      </p:nvGrpSpPr>
      <p:grpSpPr>
        <a:xfrm>
          <a:off y="0" x="0"/>
          <a:ext cy="0" cx="0"/>
          <a:chOff y="0" x="0"/>
          <a:chExt cy="0" cx="0"/>
        </a:xfrm>
      </p:grpSpPr>
      <p:sp>
        <p:nvSpPr>
          <p:cNvPr id="115" name="Shape 115"/>
          <p:cNvSpPr txBox="1"/>
          <p:nvPr>
            <p:ph type="title"/>
          </p:nvPr>
        </p:nvSpPr>
        <p:spPr>
          <a:xfrm>
            <a:off y="-7476" x="0"/>
            <a:ext cy="710654" cx="9144000"/>
          </a:xfrm>
          <a:prstGeom prst="rect">
            <a:avLst/>
          </a:prstGeom>
          <a:solidFill>
            <a:srgbClr val="1768B1"/>
          </a:solidFill>
          <a:ln>
            <a:noFill/>
          </a:ln>
        </p:spPr>
        <p:txBody>
          <a:bodyPr bIns="45700" rIns="91425" lIns="91425" tIns="45700" anchor="t" anchorCtr="0">
            <a:noAutofit/>
          </a:bodyPr>
          <a:lstStyle/>
          <a:p>
            <a:pPr algn="l" rtl="0" lvl="0" marR="0" indent="0" marL="292100">
              <a:lnSpc>
                <a:spcPct val="124375"/>
              </a:lnSpc>
              <a:spcBef>
                <a:spcPts val="0"/>
              </a:spcBef>
              <a:spcAft>
                <a:spcPts val="0"/>
              </a:spcAft>
              <a:buClr>
                <a:schemeClr val="lt1"/>
              </a:buClr>
              <a:buSzPct val="25000"/>
              <a:buFont typeface="Source Sans Pro"/>
              <a:buNone/>
            </a:pPr>
            <a:r>
              <a:rPr strike="noStrike" u="none" b="0" cap="none" baseline="0" sz="3200" lang="en-GB" i="0">
                <a:solidFill>
                  <a:schemeClr val="lt1"/>
                </a:solidFill>
                <a:latin typeface="Source Sans Pro"/>
                <a:ea typeface="Source Sans Pro"/>
                <a:cs typeface="Source Sans Pro"/>
                <a:sym typeface="Source Sans Pro"/>
              </a:rPr>
              <a:t>About the At-Large Technology TaskForce </a:t>
            </a:r>
          </a:p>
        </p:txBody>
      </p:sp>
      <p:grpSp>
        <p:nvGrpSpPr>
          <p:cNvPr id="116" name="Shape 116"/>
          <p:cNvGrpSpPr/>
          <p:nvPr/>
        </p:nvGrpSpPr>
        <p:grpSpPr>
          <a:xfrm>
            <a:off y="1211973" x="2674257"/>
            <a:ext cy="1005638" cx="5327633"/>
            <a:chOff y="1174475" x="3238346"/>
            <a:chExt cy="1005638" cx="5327633"/>
          </a:xfrm>
        </p:grpSpPr>
        <p:sp>
          <p:nvSpPr>
            <p:cNvPr id="117" name="Shape 117"/>
            <p:cNvSpPr txBox="1"/>
            <p:nvPr/>
          </p:nvSpPr>
          <p:spPr>
            <a:xfrm>
              <a:off y="1174475" x="3238346"/>
              <a:ext cy="317998" cx="3332100"/>
            </a:xfrm>
            <a:prstGeom prst="rect">
              <a:avLst/>
            </a:prstGeom>
            <a:noFill/>
            <a:ln>
              <a:noFill/>
            </a:ln>
          </p:spPr>
          <p:txBody>
            <a:bodyPr bIns="45700" rIns="27000" lIns="27000" tIns="45700" anchor="ctr" anchorCtr="0">
              <a:noAutofit/>
            </a:bodyPr>
            <a:lstStyle/>
            <a:p>
              <a:pPr algn="l" rtl="0" lvl="0" marR="0" indent="0" marL="0">
                <a:lnSpc>
                  <a:spcPct val="90000"/>
                </a:lnSpc>
                <a:spcBef>
                  <a:spcPts val="0"/>
                </a:spcBef>
                <a:spcAft>
                  <a:spcPts val="0"/>
                </a:spcAft>
                <a:buClr>
                  <a:srgbClr val="1A87C9"/>
                </a:buClr>
                <a:buSzPct val="25000"/>
                <a:buFont typeface="Source Sans Pro"/>
                <a:buNone/>
              </a:pPr>
              <a:r>
                <a:rPr strike="noStrike" u="none" b="1" cap="none" baseline="0" sz="1600" lang="en-GB" i="0">
                  <a:solidFill>
                    <a:srgbClr val="1A87C9"/>
                  </a:solidFill>
                  <a:latin typeface="Source Sans Pro"/>
                  <a:ea typeface="Source Sans Pro"/>
                  <a:cs typeface="Source Sans Pro"/>
                  <a:sym typeface="Source Sans Pro"/>
                </a:rPr>
                <a:t>Who can be in the TTF?</a:t>
              </a:r>
            </a:p>
          </p:txBody>
        </p:sp>
        <p:sp>
          <p:nvSpPr>
            <p:cNvPr id="118" name="Shape 118"/>
            <p:cNvSpPr txBox="1"/>
            <p:nvPr/>
          </p:nvSpPr>
          <p:spPr>
            <a:xfrm>
              <a:off y="1441450" x="3244681"/>
              <a:ext cy="738664" cx="5321298"/>
            </a:xfrm>
            <a:prstGeom prst="rect">
              <a:avLst/>
            </a:prstGeom>
            <a:noFill/>
            <a:ln>
              <a:noFill/>
            </a:ln>
          </p:spPr>
          <p:txBody>
            <a:bodyPr bIns="45700" rIns="27000" lIns="27000" tIns="45700" anchor="t" anchorCtr="0">
              <a:noAutofit/>
            </a:bodyPr>
            <a:lstStyle/>
            <a:p>
              <a:pPr algn="l" rtl="0" lvl="0" marR="0" indent="0" marL="0">
                <a:lnSpc>
                  <a:spcPct val="100000"/>
                </a:lnSpc>
                <a:spcBef>
                  <a:spcPts val="0"/>
                </a:spcBef>
                <a:spcAft>
                  <a:spcPts val="0"/>
                </a:spcAft>
                <a:buClr>
                  <a:srgbClr val="0A304B"/>
                </a:buClr>
                <a:buSzPct val="25000"/>
                <a:buFont typeface="Source Sans Pro"/>
                <a:buNone/>
              </a:pPr>
              <a:r>
                <a:rPr strike="noStrike" u="none" b="0" cap="none" baseline="0" sz="1400" lang="en-GB" i="0">
                  <a:solidFill>
                    <a:srgbClr val="0A304B"/>
                  </a:solidFill>
                  <a:latin typeface="Source Sans Pro"/>
                  <a:ea typeface="Source Sans Pro"/>
                  <a:cs typeface="Source Sans Pro"/>
                  <a:sym typeface="Source Sans Pro"/>
                </a:rPr>
                <a:t>The Technology Task Force (TTF) consists of members from the At-Large community. </a:t>
              </a:r>
              <a:br>
                <a:rPr strike="noStrike" u="none" b="0" cap="none" baseline="0" sz="1400" lang="en-GB" i="0">
                  <a:solidFill>
                    <a:srgbClr val="0A304B"/>
                  </a:solidFill>
                  <a:latin typeface="Source Sans Pro"/>
                  <a:ea typeface="Source Sans Pro"/>
                  <a:cs typeface="Source Sans Pro"/>
                  <a:sym typeface="Source Sans Pro"/>
                </a:rPr>
              </a:br>
              <a:r>
                <a:rPr strike="noStrike" u="none" b="0" cap="none" baseline="0" sz="1400" lang="en-GB" i="0">
                  <a:solidFill>
                    <a:srgbClr val="0A304B"/>
                  </a:solidFill>
                  <a:latin typeface="Source Sans Pro"/>
                  <a:ea typeface="Source Sans Pro"/>
                  <a:cs typeface="Source Sans Pro"/>
                  <a:sym typeface="Source Sans Pro"/>
                </a:rPr>
                <a:t>We welcome anyone from the At-Large community to join us</a:t>
              </a:r>
            </a:p>
          </p:txBody>
        </p:sp>
      </p:grpSp>
      <p:sp>
        <p:nvSpPr>
          <p:cNvPr id="119" name="Shape 119"/>
          <p:cNvSpPr/>
          <p:nvPr/>
        </p:nvSpPr>
        <p:spPr>
          <a:xfrm>
            <a:off y="1391137" x="1139429"/>
            <a:ext cy="661498" cx="1268168"/>
          </a:xfrm>
          <a:prstGeom prst="chevron">
            <a:avLst>
              <a:gd fmla="val 27026" name="adj"/>
            </a:avLst>
          </a:prstGeom>
          <a:solidFill>
            <a:srgbClr val="1A87C9"/>
          </a:solidFill>
          <a:ln>
            <a:noFill/>
          </a:ln>
        </p:spPr>
        <p:txBody>
          <a:bodyPr bIns="34275" rIns="68575" lIns="68575" tIns="34275" anchor="ctr" anchorCtr="0">
            <a:noAutofit/>
          </a:bodyPr>
          <a:lstStyle/>
          <a:p>
            <a:pPr algn="ctr" rtl="0" lvl="0" marR="0" indent="0" marL="101600">
              <a:lnSpc>
                <a:spcPct val="99166"/>
              </a:lnSpc>
              <a:spcBef>
                <a:spcPts val="0"/>
              </a:spcBef>
              <a:spcAft>
                <a:spcPts val="0"/>
              </a:spcAft>
              <a:buClr>
                <a:srgbClr val="FFFFFF"/>
              </a:buClr>
              <a:buSzPct val="25000"/>
              <a:buFont typeface="Source Sans Pro"/>
              <a:buNone/>
            </a:pPr>
            <a:r>
              <a:rPr strike="noStrike" u="none" b="0" cap="none" baseline="0" sz="2400" lang="en-GB" i="0">
                <a:solidFill>
                  <a:srgbClr val="FFFFFF"/>
                </a:solidFill>
                <a:latin typeface="Source Sans Pro"/>
                <a:ea typeface="Source Sans Pro"/>
                <a:cs typeface="Source Sans Pro"/>
                <a:sym typeface="Source Sans Pro"/>
              </a:rPr>
              <a:t>1</a:t>
            </a:r>
          </a:p>
        </p:txBody>
      </p:sp>
      <p:sp>
        <p:nvSpPr>
          <p:cNvPr id="120" name="Shape 120"/>
          <p:cNvSpPr/>
          <p:nvPr/>
        </p:nvSpPr>
        <p:spPr>
          <a:xfrm>
            <a:off y="2603825" x="1139429"/>
            <a:ext cy="661498" cx="1268168"/>
          </a:xfrm>
          <a:prstGeom prst="chevron">
            <a:avLst>
              <a:gd fmla="val 27026" name="adj"/>
            </a:avLst>
          </a:prstGeom>
          <a:solidFill>
            <a:schemeClr val="accent3"/>
          </a:solidFill>
          <a:ln>
            <a:noFill/>
          </a:ln>
        </p:spPr>
        <p:txBody>
          <a:bodyPr bIns="34275" rIns="68575" lIns="68575" tIns="34275" anchor="ctr" anchorCtr="0">
            <a:noAutofit/>
          </a:bodyPr>
          <a:lstStyle/>
          <a:p>
            <a:pPr algn="ctr" rtl="0" lvl="0" marR="0" indent="0" marL="101600">
              <a:lnSpc>
                <a:spcPct val="99166"/>
              </a:lnSpc>
              <a:spcBef>
                <a:spcPts val="0"/>
              </a:spcBef>
              <a:spcAft>
                <a:spcPts val="0"/>
              </a:spcAft>
              <a:buClr>
                <a:srgbClr val="FFFFFF"/>
              </a:buClr>
              <a:buSzPct val="25000"/>
              <a:buFont typeface="Source Sans Pro"/>
              <a:buNone/>
            </a:pPr>
            <a:r>
              <a:rPr strike="noStrike" u="none" b="0" cap="none" baseline="0" sz="2400" lang="en-GB" i="0">
                <a:solidFill>
                  <a:srgbClr val="FFFFFF"/>
                </a:solidFill>
                <a:latin typeface="Source Sans Pro"/>
                <a:ea typeface="Source Sans Pro"/>
                <a:cs typeface="Source Sans Pro"/>
                <a:sym typeface="Source Sans Pro"/>
              </a:rPr>
              <a:t>2</a:t>
            </a:r>
          </a:p>
        </p:txBody>
      </p:sp>
      <p:sp>
        <p:nvSpPr>
          <p:cNvPr id="121" name="Shape 121"/>
          <p:cNvSpPr/>
          <p:nvPr/>
        </p:nvSpPr>
        <p:spPr>
          <a:xfrm>
            <a:off y="3816514" x="1139429"/>
            <a:ext cy="661498" cx="1268168"/>
          </a:xfrm>
          <a:prstGeom prst="chevron">
            <a:avLst>
              <a:gd fmla="val 27026" name="adj"/>
            </a:avLst>
          </a:prstGeom>
          <a:solidFill>
            <a:schemeClr val="accent4"/>
          </a:solidFill>
          <a:ln>
            <a:noFill/>
          </a:ln>
        </p:spPr>
        <p:txBody>
          <a:bodyPr bIns="34275" rIns="68575" lIns="68575" tIns="34275" anchor="ctr" anchorCtr="0">
            <a:noAutofit/>
          </a:bodyPr>
          <a:lstStyle/>
          <a:p>
            <a:pPr algn="ctr" rtl="0" lvl="0" marR="0" indent="0" marL="101600">
              <a:lnSpc>
                <a:spcPct val="99166"/>
              </a:lnSpc>
              <a:spcBef>
                <a:spcPts val="0"/>
              </a:spcBef>
              <a:spcAft>
                <a:spcPts val="0"/>
              </a:spcAft>
              <a:buClr>
                <a:srgbClr val="FFFFFF"/>
              </a:buClr>
              <a:buSzPct val="25000"/>
              <a:buFont typeface="Source Sans Pro"/>
              <a:buNone/>
            </a:pPr>
            <a:r>
              <a:rPr strike="noStrike" u="none" b="0" cap="none" baseline="0" sz="2400" lang="en-GB" i="0">
                <a:solidFill>
                  <a:srgbClr val="FFFFFF"/>
                </a:solidFill>
                <a:latin typeface="Source Sans Pro"/>
                <a:ea typeface="Source Sans Pro"/>
                <a:cs typeface="Source Sans Pro"/>
                <a:sym typeface="Source Sans Pro"/>
              </a:rPr>
              <a:t>3</a:t>
            </a:r>
          </a:p>
        </p:txBody>
      </p:sp>
      <p:sp>
        <p:nvSpPr>
          <p:cNvPr id="122" name="Shape 122"/>
          <p:cNvSpPr/>
          <p:nvPr/>
        </p:nvSpPr>
        <p:spPr>
          <a:xfrm>
            <a:off y="5029203" x="1139429"/>
            <a:ext cy="661498" cx="1268168"/>
          </a:xfrm>
          <a:prstGeom prst="chevron">
            <a:avLst>
              <a:gd fmla="val 27026" name="adj"/>
            </a:avLst>
          </a:prstGeom>
          <a:solidFill>
            <a:schemeClr val="accent5"/>
          </a:solidFill>
          <a:ln>
            <a:noFill/>
          </a:ln>
        </p:spPr>
        <p:txBody>
          <a:bodyPr bIns="34275" rIns="68575" lIns="68575" tIns="34275" anchor="ctr" anchorCtr="0">
            <a:noAutofit/>
          </a:bodyPr>
          <a:lstStyle/>
          <a:p>
            <a:pPr algn="ctr" rtl="0" lvl="0" marR="0" indent="0" marL="101600">
              <a:lnSpc>
                <a:spcPct val="99166"/>
              </a:lnSpc>
              <a:spcBef>
                <a:spcPts val="0"/>
              </a:spcBef>
              <a:spcAft>
                <a:spcPts val="0"/>
              </a:spcAft>
              <a:buClr>
                <a:srgbClr val="FFFFFF"/>
              </a:buClr>
              <a:buSzPct val="25000"/>
              <a:buFont typeface="Source Sans Pro"/>
              <a:buNone/>
            </a:pPr>
            <a:r>
              <a:rPr strike="noStrike" u="none" b="0" cap="none" baseline="0" sz="2400" lang="en-GB" i="0">
                <a:solidFill>
                  <a:srgbClr val="FFFFFF"/>
                </a:solidFill>
                <a:latin typeface="Source Sans Pro"/>
                <a:ea typeface="Source Sans Pro"/>
                <a:cs typeface="Source Sans Pro"/>
                <a:sym typeface="Source Sans Pro"/>
              </a:rPr>
              <a:t>4</a:t>
            </a:r>
          </a:p>
        </p:txBody>
      </p:sp>
      <p:grpSp>
        <p:nvGrpSpPr>
          <p:cNvPr id="123" name="Shape 123"/>
          <p:cNvGrpSpPr/>
          <p:nvPr/>
        </p:nvGrpSpPr>
        <p:grpSpPr>
          <a:xfrm>
            <a:off y="2449175" x="2674252"/>
            <a:ext cy="1005578" cx="5327739"/>
            <a:chOff y="1174470" x="3238341"/>
            <a:chExt cy="1005578" cx="5327739"/>
          </a:xfrm>
        </p:grpSpPr>
        <p:sp>
          <p:nvSpPr>
            <p:cNvPr id="124" name="Shape 124"/>
            <p:cNvSpPr txBox="1"/>
            <p:nvPr/>
          </p:nvSpPr>
          <p:spPr>
            <a:xfrm>
              <a:off y="1174470" x="3238341"/>
              <a:ext cy="317999" cx="2412599"/>
            </a:xfrm>
            <a:prstGeom prst="rect">
              <a:avLst/>
            </a:prstGeom>
            <a:noFill/>
            <a:ln>
              <a:noFill/>
            </a:ln>
          </p:spPr>
          <p:txBody>
            <a:bodyPr bIns="45700" rIns="27000" lIns="27000" tIns="45700" anchor="ctr" anchorCtr="0">
              <a:noAutofit/>
            </a:bodyPr>
            <a:lstStyle/>
            <a:p>
              <a:pPr algn="l" rtl="0" lvl="0" marR="0" indent="0" marL="0">
                <a:lnSpc>
                  <a:spcPct val="90000"/>
                </a:lnSpc>
                <a:spcBef>
                  <a:spcPts val="0"/>
                </a:spcBef>
                <a:spcAft>
                  <a:spcPts val="0"/>
                </a:spcAft>
                <a:buClr>
                  <a:schemeClr val="accent3"/>
                </a:buClr>
                <a:buSzPct val="25000"/>
                <a:buFont typeface="Source Sans Pro"/>
                <a:buNone/>
              </a:pPr>
              <a:r>
                <a:rPr strike="noStrike" u="none" b="1" cap="none" baseline="0" sz="1600" lang="en-GB" i="0">
                  <a:solidFill>
                    <a:schemeClr val="accent3"/>
                  </a:solidFill>
                  <a:latin typeface="Source Sans Pro"/>
                  <a:ea typeface="Source Sans Pro"/>
                  <a:cs typeface="Source Sans Pro"/>
                  <a:sym typeface="Source Sans Pro"/>
                </a:rPr>
                <a:t>How often we meet </a:t>
              </a:r>
            </a:p>
          </p:txBody>
        </p:sp>
        <p:sp>
          <p:nvSpPr>
            <p:cNvPr id="125" name="Shape 125"/>
            <p:cNvSpPr txBox="1"/>
            <p:nvPr/>
          </p:nvSpPr>
          <p:spPr>
            <a:xfrm>
              <a:off y="1441450" x="3244681"/>
              <a:ext cy="738599" cx="5321400"/>
            </a:xfrm>
            <a:prstGeom prst="rect">
              <a:avLst/>
            </a:prstGeom>
            <a:noFill/>
            <a:ln>
              <a:noFill/>
            </a:ln>
          </p:spPr>
          <p:txBody>
            <a:bodyPr bIns="45700" rIns="27000" lIns="27000" tIns="45700" anchor="t" anchorCtr="0">
              <a:noAutofit/>
            </a:bodyPr>
            <a:lstStyle/>
            <a:p>
              <a:pPr algn="l" rtl="0" lvl="0" marR="0" indent="0" marL="0">
                <a:lnSpc>
                  <a:spcPct val="100000"/>
                </a:lnSpc>
                <a:spcBef>
                  <a:spcPts val="0"/>
                </a:spcBef>
                <a:spcAft>
                  <a:spcPts val="0"/>
                </a:spcAft>
                <a:buClr>
                  <a:srgbClr val="0A304B"/>
                </a:buClr>
                <a:buSzPct val="25000"/>
                <a:buFont typeface="Source Sans Pro"/>
                <a:buNone/>
              </a:pPr>
              <a:r>
                <a:rPr strike="noStrike" u="none" b="0" cap="none" baseline="0" sz="1400" lang="en-GB" i="0">
                  <a:solidFill>
                    <a:srgbClr val="0A304B"/>
                  </a:solidFill>
                  <a:latin typeface="Source Sans Pro"/>
                  <a:ea typeface="Source Sans Pro"/>
                  <a:cs typeface="Source Sans Pro"/>
                  <a:sym typeface="Source Sans Pro"/>
                </a:rPr>
                <a:t>We hold conference calls at least once a month, </a:t>
              </a:r>
              <a:br>
                <a:rPr strike="noStrike" u="none" b="0" cap="none" baseline="0" sz="1400" lang="en-GB" i="0">
                  <a:solidFill>
                    <a:srgbClr val="0A304B"/>
                  </a:solidFill>
                  <a:latin typeface="Source Sans Pro"/>
                  <a:ea typeface="Source Sans Pro"/>
                  <a:cs typeface="Source Sans Pro"/>
                  <a:sym typeface="Source Sans Pro"/>
                </a:rPr>
              </a:br>
              <a:r>
                <a:rPr strike="noStrike" u="none" b="0" cap="none" baseline="0" sz="1400" lang="en-GB" i="0">
                  <a:solidFill>
                    <a:srgbClr val="0A304B"/>
                  </a:solidFill>
                  <a:latin typeface="Source Sans Pro"/>
                  <a:ea typeface="Source Sans Pro"/>
                  <a:cs typeface="Source Sans Pro"/>
                  <a:sym typeface="Source Sans Pro"/>
                </a:rPr>
                <a:t>sometimes two meetings are held in a month.</a:t>
              </a:r>
            </a:p>
          </p:txBody>
        </p:sp>
      </p:grpSp>
      <p:grpSp>
        <p:nvGrpSpPr>
          <p:cNvPr id="126" name="Shape 126"/>
          <p:cNvGrpSpPr/>
          <p:nvPr/>
        </p:nvGrpSpPr>
        <p:grpSpPr>
          <a:xfrm>
            <a:off y="3631650" x="2674247"/>
            <a:ext cy="1005630" cx="5327642"/>
            <a:chOff y="1174483" x="3238336"/>
            <a:chExt cy="1005630" cx="5327642"/>
          </a:xfrm>
        </p:grpSpPr>
        <p:sp>
          <p:nvSpPr>
            <p:cNvPr id="127" name="Shape 127"/>
            <p:cNvSpPr txBox="1"/>
            <p:nvPr/>
          </p:nvSpPr>
          <p:spPr>
            <a:xfrm>
              <a:off y="1174483" x="3238336"/>
              <a:ext cy="317998" cx="4935600"/>
            </a:xfrm>
            <a:prstGeom prst="rect">
              <a:avLst/>
            </a:prstGeom>
            <a:noFill/>
            <a:ln>
              <a:noFill/>
            </a:ln>
          </p:spPr>
          <p:txBody>
            <a:bodyPr bIns="45700" rIns="27000" lIns="27000" tIns="45700" anchor="ctr" anchorCtr="0">
              <a:noAutofit/>
            </a:bodyPr>
            <a:lstStyle/>
            <a:p>
              <a:pPr algn="l" rtl="0" lvl="0" marR="0" indent="0" marL="0">
                <a:lnSpc>
                  <a:spcPct val="90000"/>
                </a:lnSpc>
                <a:spcBef>
                  <a:spcPts val="0"/>
                </a:spcBef>
                <a:spcAft>
                  <a:spcPts val="0"/>
                </a:spcAft>
                <a:buClr>
                  <a:schemeClr val="accent4"/>
                </a:buClr>
                <a:buSzPct val="25000"/>
                <a:buFont typeface="Source Sans Pro"/>
                <a:buNone/>
              </a:pPr>
              <a:r>
                <a:rPr strike="noStrike" u="none" b="1" cap="none" baseline="0" sz="1600" lang="en-GB" i="0">
                  <a:solidFill>
                    <a:schemeClr val="accent4"/>
                  </a:solidFill>
                  <a:latin typeface="Source Sans Pro"/>
                  <a:ea typeface="Source Sans Pro"/>
                  <a:cs typeface="Source Sans Pro"/>
                  <a:sym typeface="Source Sans Pro"/>
                </a:rPr>
                <a:t>TTF Workspace where we document our activities</a:t>
              </a:r>
            </a:p>
          </p:txBody>
        </p:sp>
        <p:sp>
          <p:nvSpPr>
            <p:cNvPr id="128" name="Shape 128"/>
            <p:cNvSpPr txBox="1"/>
            <p:nvPr/>
          </p:nvSpPr>
          <p:spPr>
            <a:xfrm>
              <a:off y="1441450" x="3244681"/>
              <a:ext cy="738664" cx="5321298"/>
            </a:xfrm>
            <a:prstGeom prst="rect">
              <a:avLst/>
            </a:prstGeom>
            <a:noFill/>
            <a:ln>
              <a:noFill/>
            </a:ln>
          </p:spPr>
          <p:txBody>
            <a:bodyPr bIns="45700" rIns="27000" lIns="27000" tIns="45700" anchor="t" anchorCtr="0">
              <a:noAutofit/>
            </a:bodyPr>
            <a:lstStyle/>
            <a:p>
              <a:pPr algn="l" rtl="0" lvl="0" marR="0" indent="0" marL="0">
                <a:lnSpc>
                  <a:spcPct val="100000"/>
                </a:lnSpc>
                <a:spcBef>
                  <a:spcPts val="0"/>
                </a:spcBef>
                <a:spcAft>
                  <a:spcPts val="0"/>
                </a:spcAft>
                <a:buClr>
                  <a:srgbClr val="000000"/>
                </a:buClr>
                <a:buSzPct val="25000"/>
                <a:buFont typeface="Arial"/>
                <a:buNone/>
              </a:pPr>
              <a:r>
                <a:rPr strike="noStrike" u="sng" b="0" cap="none" baseline="0" sz="1400" lang="en-GB" i="0">
                  <a:solidFill>
                    <a:schemeClr val="hlink"/>
                  </a:solidFill>
                  <a:latin typeface="Source Sans Pro"/>
                  <a:ea typeface="Source Sans Pro"/>
                  <a:cs typeface="Source Sans Pro"/>
                  <a:sym typeface="Source Sans Pro"/>
                  <a:hlinkClick r:id="rId3"/>
                </a:rPr>
                <a:t>https://community.icann.org/x/JZvbAQ</a:t>
              </a:r>
              <a:r>
                <a:rPr strike="noStrike" u="none" b="0" cap="none" baseline="0" sz="1400" lang="en-GB" i="0">
                  <a:solidFill>
                    <a:srgbClr val="0A304B"/>
                  </a:solidFill>
                  <a:latin typeface="Source Sans Pro"/>
                  <a:ea typeface="Source Sans Pro"/>
                  <a:cs typeface="Source Sans Pro"/>
                  <a:sym typeface="Source Sans Pro"/>
                </a:rPr>
                <a:t> </a:t>
              </a:r>
            </a:p>
          </p:txBody>
        </p:sp>
      </p:grpSp>
      <p:grpSp>
        <p:nvGrpSpPr>
          <p:cNvPr id="129" name="Shape 129"/>
          <p:cNvGrpSpPr/>
          <p:nvPr/>
        </p:nvGrpSpPr>
        <p:grpSpPr>
          <a:xfrm>
            <a:off y="4814181" x="2762342"/>
            <a:ext cy="1005630" cx="5327648"/>
            <a:chOff y="1174483" x="3238331"/>
            <a:chExt cy="1005630" cx="5327648"/>
          </a:xfrm>
        </p:grpSpPr>
        <p:sp>
          <p:nvSpPr>
            <p:cNvPr id="130" name="Shape 130"/>
            <p:cNvSpPr txBox="1"/>
            <p:nvPr/>
          </p:nvSpPr>
          <p:spPr>
            <a:xfrm>
              <a:off y="1174483" x="3238331"/>
              <a:ext cy="318036" cx="1764732"/>
            </a:xfrm>
            <a:prstGeom prst="rect">
              <a:avLst/>
            </a:prstGeom>
            <a:noFill/>
            <a:ln>
              <a:noFill/>
            </a:ln>
          </p:spPr>
          <p:txBody>
            <a:bodyPr bIns="45700" rIns="27000" lIns="27000" tIns="45700" anchor="ctr" anchorCtr="0">
              <a:noAutofit/>
            </a:bodyPr>
            <a:lstStyle/>
            <a:p>
              <a:pPr algn="l" rtl="0" lvl="0" marR="0" indent="0" marL="0">
                <a:lnSpc>
                  <a:spcPct val="90000"/>
                </a:lnSpc>
                <a:spcBef>
                  <a:spcPts val="0"/>
                </a:spcBef>
                <a:spcAft>
                  <a:spcPts val="0"/>
                </a:spcAft>
                <a:buClr>
                  <a:schemeClr val="accent5"/>
                </a:buClr>
                <a:buSzPct val="25000"/>
                <a:buFont typeface="Source Sans Pro"/>
                <a:buNone/>
              </a:pPr>
              <a:r>
                <a:rPr strike="noStrike" u="none" b="1" cap="none" baseline="0" sz="1600" lang="en-GB" i="0">
                  <a:solidFill>
                    <a:schemeClr val="accent5"/>
                  </a:solidFill>
                  <a:latin typeface="Source Sans Pro"/>
                  <a:ea typeface="Source Sans Pro"/>
                  <a:cs typeface="Source Sans Pro"/>
                  <a:sym typeface="Source Sans Pro"/>
                </a:rPr>
                <a:t>TTF wiki page</a:t>
              </a:r>
            </a:p>
          </p:txBody>
        </p:sp>
        <p:sp>
          <p:nvSpPr>
            <p:cNvPr id="131" name="Shape 131"/>
            <p:cNvSpPr txBox="1"/>
            <p:nvPr/>
          </p:nvSpPr>
          <p:spPr>
            <a:xfrm>
              <a:off y="1441450" x="3244681"/>
              <a:ext cy="738664" cx="5321298"/>
            </a:xfrm>
            <a:prstGeom prst="rect">
              <a:avLst/>
            </a:prstGeom>
            <a:noFill/>
            <a:ln>
              <a:noFill/>
            </a:ln>
          </p:spPr>
          <p:txBody>
            <a:bodyPr bIns="45700" rIns="27000" lIns="27000" tIns="45700" anchor="t" anchorCtr="0">
              <a:noAutofit/>
            </a:bodyPr>
            <a:lstStyle/>
            <a:p>
              <a:pPr algn="l" rtl="0" lvl="0" marR="0" indent="0" marL="0">
                <a:lnSpc>
                  <a:spcPct val="100000"/>
                </a:lnSpc>
                <a:spcBef>
                  <a:spcPts val="0"/>
                </a:spcBef>
                <a:spcAft>
                  <a:spcPts val="0"/>
                </a:spcAft>
                <a:buClr>
                  <a:schemeClr val="hlink"/>
                </a:buClr>
                <a:buSzPct val="25000"/>
                <a:buFont typeface="Source Sans Pro"/>
                <a:buNone/>
              </a:pPr>
              <a:r>
                <a:rPr strike="noStrike" u="sng" b="0" cap="none" baseline="0" sz="1400" lang="en-GB" i="0">
                  <a:solidFill>
                    <a:schemeClr val="hlink"/>
                  </a:solidFill>
                  <a:latin typeface="Source Sans Pro"/>
                  <a:ea typeface="Source Sans Pro"/>
                  <a:cs typeface="Source Sans Pro"/>
                  <a:sym typeface="Source Sans Pro"/>
                  <a:hlinkClick r:id="rId4"/>
                </a:rPr>
                <a:t>https://community.icann.org/x/FpfbAQ</a:t>
              </a:r>
              <a:r>
                <a:rPr strike="noStrike" u="none" b="0" cap="none" baseline="0" sz="1400" lang="en-GB" i="0">
                  <a:solidFill>
                    <a:srgbClr val="0A304B"/>
                  </a:solidFill>
                  <a:latin typeface="Source Sans Pro"/>
                  <a:ea typeface="Source Sans Pro"/>
                  <a:cs typeface="Source Sans Pro"/>
                  <a:sym typeface="Source Sans Pro"/>
                </a:rPr>
                <a:t> </a:t>
              </a:r>
            </a:p>
          </p:txBody>
        </p:sp>
      </p:grpSp>
      <p:pic>
        <p:nvPicPr>
          <p:cNvPr id="132" name="Shape 132"/>
          <p:cNvPicPr preferRelativeResize="0"/>
          <p:nvPr/>
        </p:nvPicPr>
        <p:blipFill rotWithShape="1">
          <a:blip r:embed="rId5">
            <a:alphaModFix/>
          </a:blip>
          <a:srcRect t="0" b="0" r="0" l="0"/>
          <a:stretch/>
        </p:blipFill>
        <p:spPr>
          <a:xfrm>
            <a:off y="7687" x="8475045"/>
            <a:ext cy="670088" cx="624987"/>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7" name="Shape 137"/>
        <p:cNvGrpSpPr/>
        <p:nvPr/>
      </p:nvGrpSpPr>
      <p:grpSpPr>
        <a:xfrm>
          <a:off y="0" x="0"/>
          <a:ext cy="0" cx="0"/>
          <a:chOff y="0" x="0"/>
          <a:chExt cy="0" cx="0"/>
        </a:xfrm>
      </p:grpSpPr>
      <p:sp>
        <p:nvSpPr>
          <p:cNvPr id="138" name="Shape 138"/>
          <p:cNvSpPr txBox="1"/>
          <p:nvPr/>
        </p:nvSpPr>
        <p:spPr>
          <a:xfrm>
            <a:off y="1219200" x="843279"/>
            <a:ext cy="369332" cx="184666"/>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00"/>
              </a:buClr>
              <a:buFont typeface="Arial"/>
              <a:buNone/>
            </a:pPr>
            <a:r>
              <a:t/>
            </a:r>
            <a:endParaRPr strike="noStrike" u="none" b="0" cap="none" baseline="0" sz="1800" i="0">
              <a:solidFill>
                <a:schemeClr val="dk1"/>
              </a:solidFill>
              <a:latin typeface="Calibri"/>
              <a:ea typeface="Calibri"/>
              <a:cs typeface="Calibri"/>
              <a:sym typeface="Calibri"/>
            </a:endParaRPr>
          </a:p>
        </p:txBody>
      </p:sp>
      <p:sp>
        <p:nvSpPr>
          <p:cNvPr id="139" name="Shape 139"/>
          <p:cNvSpPr txBox="1"/>
          <p:nvPr>
            <p:ph idx="1" type="body"/>
          </p:nvPr>
        </p:nvSpPr>
        <p:spPr>
          <a:xfrm>
            <a:off y="2377600" x="569927"/>
            <a:ext cy="1728900" cx="77195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chemeClr val="lt1"/>
              </a:buClr>
              <a:buSzPct val="25000"/>
              <a:buFont typeface="Arial"/>
              <a:buNone/>
            </a:pPr>
            <a:r>
              <a:rPr strike="noStrike" u="none" b="1" cap="none" baseline="0" sz="3600" lang="en-GB" i="0">
                <a:solidFill>
                  <a:schemeClr val="lt1"/>
                </a:solidFill>
                <a:latin typeface="Source Sans Pro"/>
                <a:ea typeface="Source Sans Pro"/>
                <a:cs typeface="Source Sans Pro"/>
                <a:sym typeface="Source Sans Pro"/>
              </a:rPr>
              <a:t>Section 2</a:t>
            </a:r>
          </a:p>
          <a:p>
            <a:pPr algn="l" rtl="0" lvl="0" marR="0" indent="0" marL="0">
              <a:lnSpc>
                <a:spcPct val="100000"/>
              </a:lnSpc>
              <a:spcBef>
                <a:spcPts val="720"/>
              </a:spcBef>
              <a:spcAft>
                <a:spcPts val="0"/>
              </a:spcAft>
              <a:buClr>
                <a:schemeClr val="lt1"/>
              </a:buClr>
              <a:buSzPct val="25000"/>
              <a:buFont typeface="Arial"/>
              <a:buNone/>
            </a:pPr>
            <a:r>
              <a:rPr strike="noStrike" u="none" b="0" cap="none" baseline="0" sz="3600" lang="en-GB" i="0">
                <a:solidFill>
                  <a:schemeClr val="lt1"/>
                </a:solidFill>
                <a:latin typeface="Source Sans Pro"/>
                <a:ea typeface="Source Sans Pro"/>
                <a:cs typeface="Source Sans Pro"/>
                <a:sym typeface="Source Sans Pro"/>
              </a:rPr>
              <a:t>Report on the Implementation of At-Large Summit II recommendations</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4" name="Shape 144"/>
        <p:cNvGrpSpPr/>
        <p:nvPr/>
      </p:nvGrpSpPr>
      <p:grpSpPr>
        <a:xfrm>
          <a:off y="0" x="0"/>
          <a:ext cy="0" cx="0"/>
          <a:chOff y="0" x="0"/>
          <a:chExt cy="0" cx="0"/>
        </a:xfrm>
      </p:grpSpPr>
      <p:sp>
        <p:nvSpPr>
          <p:cNvPr id="145" name="Shape 145"/>
          <p:cNvSpPr/>
          <p:nvPr/>
        </p:nvSpPr>
        <p:spPr>
          <a:xfrm>
            <a:off y="1476673" x="534600"/>
            <a:ext cy="4093426" cx="8103072"/>
          </a:xfrm>
          <a:prstGeom prst="rect">
            <a:avLst/>
          </a:prstGeom>
          <a:noFill/>
          <a:ln>
            <a:noFill/>
          </a:ln>
        </p:spPr>
        <p:txBody>
          <a:bodyPr bIns="45700" rIns="91425" lIns="91425" tIns="45700" anchor="t" anchorCtr="0">
            <a:noAutofit/>
          </a:bodyPr>
          <a:lstStyle/>
          <a:p>
            <a:pPr algn="l" rtl="0" lvl="0" marR="0" indent="-355600" marL="457200">
              <a:lnSpc>
                <a:spcPct val="100000"/>
              </a:lnSpc>
              <a:spcBef>
                <a:spcPts val="0"/>
              </a:spcBef>
              <a:spcAft>
                <a:spcPts val="0"/>
              </a:spcAft>
              <a:buClr>
                <a:srgbClr val="0C1F24"/>
              </a:buClr>
              <a:buSzPct val="100000"/>
              <a:buFont typeface="Source Sans Pro"/>
              <a:buChar char="●"/>
            </a:pPr>
            <a:r>
              <a:rPr sz="2000" lang="en-GB">
                <a:solidFill>
                  <a:srgbClr val="0C1F24"/>
                </a:solidFill>
                <a:latin typeface="Source Sans Pro"/>
                <a:ea typeface="Source Sans Pro"/>
                <a:cs typeface="Source Sans Pro"/>
                <a:sym typeface="Source Sans Pro"/>
              </a:rPr>
              <a:t>The At-Large Summit II (ATLAS II) was a meeting of representatives of At-Large Structures from all RALOs at the ICANN 50th meeting in London in 2014. At ATLAS II, At-Large Representatives developed a </a:t>
            </a:r>
            <a:r>
              <a:rPr strike="noStrike" u="none" b="0" cap="none" baseline="0" sz="2000" lang="en-GB" i="0">
                <a:solidFill>
                  <a:srgbClr val="0C1F24"/>
                </a:solidFill>
                <a:latin typeface="Source Sans Pro"/>
                <a:ea typeface="Source Sans Pro"/>
                <a:cs typeface="Source Sans Pro"/>
                <a:sym typeface="Source Sans Pro"/>
              </a:rPr>
              <a:t> range of recommendations and observations on the future direction of ICANN.</a:t>
            </a:r>
            <a:br>
              <a:rPr strike="noStrike" u="none" b="0" cap="none" baseline="0" sz="2000" lang="en-GB" i="0">
                <a:solidFill>
                  <a:srgbClr val="0C1F24"/>
                </a:solidFill>
                <a:latin typeface="Source Sans Pro"/>
                <a:ea typeface="Source Sans Pro"/>
                <a:cs typeface="Source Sans Pro"/>
                <a:sym typeface="Source Sans Pro"/>
              </a:rPr>
            </a:br>
          </a:p>
          <a:p>
            <a:pPr algn="l" rtl="0" lvl="0" marR="0" indent="-355600" marL="457200">
              <a:lnSpc>
                <a:spcPct val="100000"/>
              </a:lnSpc>
              <a:spcBef>
                <a:spcPts val="0"/>
              </a:spcBef>
              <a:spcAft>
                <a:spcPts val="0"/>
              </a:spcAft>
              <a:buClr>
                <a:srgbClr val="0C1F24"/>
              </a:buClr>
              <a:buSzPct val="100000"/>
              <a:buFont typeface="Source Sans Pro"/>
              <a:buChar char="●"/>
            </a:pPr>
            <a:r>
              <a:rPr sz="2000" lang="en-GB">
                <a:solidFill>
                  <a:srgbClr val="0C1F24"/>
                </a:solidFill>
                <a:latin typeface="Source Sans Pro"/>
                <a:ea typeface="Source Sans Pro"/>
                <a:cs typeface="Source Sans Pro"/>
                <a:sym typeface="Source Sans Pro"/>
              </a:rPr>
              <a:t>The complete ATLAS II declaration with all of the 43 recommendations can be found at </a:t>
            </a:r>
            <a:r>
              <a:rPr u="sng" sz="2000" lang="en-GB">
                <a:solidFill>
                  <a:schemeClr val="hlink"/>
                </a:solidFill>
                <a:latin typeface="Source Sans Pro"/>
                <a:ea typeface="Source Sans Pro"/>
                <a:cs typeface="Source Sans Pro"/>
                <a:sym typeface="Source Sans Pro"/>
                <a:hlinkClick r:id="rId3"/>
              </a:rPr>
              <a:t>https://community.icann.org/x/d5ThAg</a:t>
            </a:r>
            <a:r>
              <a:rPr sz="2000" lang="en-GB">
                <a:solidFill>
                  <a:srgbClr val="0C1F24"/>
                </a:solidFill>
                <a:latin typeface="Source Sans Pro"/>
                <a:ea typeface="Source Sans Pro"/>
                <a:cs typeface="Source Sans Pro"/>
                <a:sym typeface="Source Sans Pro"/>
              </a:rPr>
              <a:t> </a:t>
            </a:r>
            <a:br>
              <a:rPr sz="2000" lang="en-GB">
                <a:solidFill>
                  <a:srgbClr val="0C1F24"/>
                </a:solidFill>
                <a:latin typeface="Source Sans Pro"/>
                <a:ea typeface="Source Sans Pro"/>
                <a:cs typeface="Source Sans Pro"/>
                <a:sym typeface="Source Sans Pro"/>
              </a:rPr>
            </a:br>
          </a:p>
          <a:p>
            <a:pPr algn="l" rtl="0" lvl="0" marR="0" indent="0" marL="0">
              <a:lnSpc>
                <a:spcPct val="100000"/>
              </a:lnSpc>
              <a:spcBef>
                <a:spcPts val="0"/>
              </a:spcBef>
              <a:spcAft>
                <a:spcPts val="0"/>
              </a:spcAft>
              <a:buClr>
                <a:srgbClr val="000000"/>
              </a:buClr>
              <a:buFont typeface="Arial"/>
              <a:buNone/>
            </a:pPr>
            <a:r>
              <a:t/>
            </a:r>
            <a:endParaRPr strike="noStrike" u="none" b="0" cap="none" baseline="0" sz="2000" i="0">
              <a:solidFill>
                <a:srgbClr val="0C1F24"/>
              </a:solidFill>
              <a:latin typeface="Source Sans Pro"/>
              <a:ea typeface="Source Sans Pro"/>
              <a:cs typeface="Source Sans Pro"/>
              <a:sym typeface="Source Sans Pro"/>
            </a:endParaRPr>
          </a:p>
          <a:p>
            <a:pPr algn="l" rtl="0" lvl="0" marR="0" indent="0" marL="0">
              <a:lnSpc>
                <a:spcPct val="100000"/>
              </a:lnSpc>
              <a:spcBef>
                <a:spcPts val="0"/>
              </a:spcBef>
              <a:spcAft>
                <a:spcPts val="0"/>
              </a:spcAft>
              <a:buClr>
                <a:srgbClr val="000000"/>
              </a:buClr>
              <a:buFont typeface="Arial"/>
              <a:buNone/>
            </a:pPr>
            <a:r>
              <a:t/>
            </a:r>
            <a:endParaRPr strike="noStrike" u="none" b="0" cap="none" baseline="0" sz="1400" i="0">
              <a:solidFill>
                <a:srgbClr val="000000"/>
              </a:solidFill>
              <a:latin typeface="Arial"/>
              <a:ea typeface="Arial"/>
              <a:cs typeface="Arial"/>
              <a:sym typeface="Arial"/>
            </a:endParaRPr>
          </a:p>
        </p:txBody>
      </p:sp>
      <p:sp>
        <p:nvSpPr>
          <p:cNvPr id="146" name="Shape 146"/>
          <p:cNvSpPr txBox="1"/>
          <p:nvPr>
            <p:ph type="title"/>
          </p:nvPr>
        </p:nvSpPr>
        <p:spPr>
          <a:xfrm>
            <a:off y="-7476" x="0"/>
            <a:ext cy="710700" cx="9144000"/>
          </a:xfrm>
          <a:prstGeom prst="rect">
            <a:avLst/>
          </a:prstGeom>
          <a:solidFill>
            <a:srgbClr val="1768B1"/>
          </a:solidFill>
          <a:ln>
            <a:noFill/>
          </a:ln>
        </p:spPr>
        <p:txBody>
          <a:bodyPr bIns="45700" rIns="91425" lIns="91425" tIns="45700" anchor="t" anchorCtr="0">
            <a:noAutofit/>
          </a:bodyPr>
          <a:lstStyle/>
          <a:p>
            <a:pPr algn="l" rtl="0" lvl="0" marR="0" indent="0" marL="0">
              <a:lnSpc>
                <a:spcPct val="100000"/>
              </a:lnSpc>
              <a:spcBef>
                <a:spcPts val="0"/>
              </a:spcBef>
              <a:spcAft>
                <a:spcPts val="0"/>
              </a:spcAft>
              <a:buClr>
                <a:schemeClr val="lt1"/>
              </a:buClr>
              <a:buSzPct val="25000"/>
              <a:buFont typeface="Arial"/>
              <a:buNone/>
            </a:pPr>
            <a:r>
              <a:rPr strike="noStrike" u="none" b="0" cap="none" baseline="0" sz="3600" lang="en-GB" i="0">
                <a:solidFill>
                  <a:schemeClr val="lt1"/>
                </a:solidFill>
                <a:latin typeface="Source Sans Pro"/>
                <a:ea typeface="Source Sans Pro"/>
                <a:cs typeface="Source Sans Pro"/>
                <a:sym typeface="Source Sans Pro"/>
              </a:rPr>
              <a:t>At-Large Summit II Recommendations</a:t>
            </a:r>
          </a:p>
          <a:p>
            <a:pPr algn="l" rtl="0" lvl="0" marR="0" indent="0" marL="292100">
              <a:lnSpc>
                <a:spcPct val="124375"/>
              </a:lnSpc>
              <a:spcBef>
                <a:spcPts val="0"/>
              </a:spcBef>
              <a:spcAft>
                <a:spcPts val="0"/>
              </a:spcAft>
              <a:buClr>
                <a:schemeClr val="lt1"/>
              </a:buClr>
              <a:buFont typeface="Source Sans Pro"/>
              <a:buNone/>
            </a:pPr>
            <a:r>
              <a:t/>
            </a:r>
            <a:endParaRPr strike="noStrike" u="none" b="0" cap="none" baseline="0" sz="3200" i="0">
              <a:solidFill>
                <a:schemeClr val="lt1"/>
              </a:solidFill>
              <a:latin typeface="Source Sans Pro"/>
              <a:ea typeface="Source Sans Pro"/>
              <a:cs typeface="Source Sans Pro"/>
              <a:sym typeface="Source Sans Pro"/>
            </a:endParaRPr>
          </a:p>
        </p:txBody>
      </p:sp>
      <p:pic>
        <p:nvPicPr>
          <p:cNvPr id="147" name="Shape 147"/>
          <p:cNvPicPr preferRelativeResize="0"/>
          <p:nvPr/>
        </p:nvPicPr>
        <p:blipFill rotWithShape="1">
          <a:blip r:embed="rId4">
            <a:alphaModFix/>
          </a:blip>
          <a:srcRect t="0" b="0" r="0" l="0"/>
          <a:stretch/>
        </p:blipFill>
        <p:spPr>
          <a:xfrm>
            <a:off y="7687" x="8475045"/>
            <a:ext cy="670088" cx="624987"/>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2" name="Shape 152"/>
        <p:cNvGrpSpPr/>
        <p:nvPr/>
      </p:nvGrpSpPr>
      <p:grpSpPr>
        <a:xfrm>
          <a:off y="0" x="0"/>
          <a:ext cy="0" cx="0"/>
          <a:chOff y="0" x="0"/>
          <a:chExt cy="0" cx="0"/>
        </a:xfrm>
      </p:grpSpPr>
      <p:sp>
        <p:nvSpPr>
          <p:cNvPr id="153" name="Shape 153"/>
          <p:cNvSpPr/>
          <p:nvPr/>
        </p:nvSpPr>
        <p:spPr>
          <a:xfrm>
            <a:off y="1476673" x="534600"/>
            <a:ext cy="4093500" cx="8102999"/>
          </a:xfrm>
          <a:prstGeom prst="rect">
            <a:avLst/>
          </a:prstGeom>
          <a:noFill/>
          <a:ln>
            <a:noFill/>
          </a:ln>
        </p:spPr>
        <p:txBody>
          <a:bodyPr bIns="45700" rIns="91425" lIns="91425" tIns="45700" anchor="t" anchorCtr="0">
            <a:noAutofit/>
          </a:bodyPr>
          <a:lstStyle/>
          <a:p>
            <a:pPr algn="l" rtl="0" lvl="0" marR="0" indent="-355600" marL="457200">
              <a:lnSpc>
                <a:spcPct val="100000"/>
              </a:lnSpc>
              <a:spcBef>
                <a:spcPts val="0"/>
              </a:spcBef>
              <a:spcAft>
                <a:spcPts val="0"/>
              </a:spcAft>
              <a:buClr>
                <a:srgbClr val="0C1F24"/>
              </a:buClr>
              <a:buSzPct val="100000"/>
              <a:buFont typeface="Source Sans Pro"/>
              <a:buChar char="●"/>
            </a:pPr>
            <a:r>
              <a:rPr strike="noStrike" u="none" b="0" cap="none" baseline="0" sz="2000" lang="en-GB" i="0">
                <a:solidFill>
                  <a:srgbClr val="0C1F24"/>
                </a:solidFill>
                <a:latin typeface="Source Sans Pro"/>
                <a:ea typeface="Source Sans Pro"/>
                <a:cs typeface="Source Sans Pro"/>
                <a:sym typeface="Source Sans Pro"/>
              </a:rPr>
              <a:t>Some of the 43 ATLAS II recommendations (10,11,17, 26,29,31,39) </a:t>
            </a:r>
            <a:br>
              <a:rPr strike="noStrike" u="none" b="0" cap="none" baseline="0" sz="2000" lang="en-GB" i="0">
                <a:solidFill>
                  <a:srgbClr val="0C1F24"/>
                </a:solidFill>
                <a:latin typeface="Source Sans Pro"/>
                <a:ea typeface="Source Sans Pro"/>
                <a:cs typeface="Source Sans Pro"/>
                <a:sym typeface="Source Sans Pro"/>
              </a:rPr>
            </a:br>
            <a:r>
              <a:rPr strike="noStrike" u="none" b="0" cap="none" baseline="0" sz="2000" lang="en-GB" i="0">
                <a:solidFill>
                  <a:srgbClr val="0C1F24"/>
                </a:solidFill>
                <a:latin typeface="Source Sans Pro"/>
                <a:ea typeface="Source Sans Pro"/>
                <a:cs typeface="Source Sans Pro"/>
                <a:sym typeface="Source Sans Pro"/>
              </a:rPr>
              <a:t>were allocated to the TTF (some in coordination with other At-Large WGs) for implementation.</a:t>
            </a:r>
            <a:br>
              <a:rPr strike="noStrike" u="none" b="0" cap="none" baseline="0" sz="2000" lang="en-GB" i="0">
                <a:solidFill>
                  <a:srgbClr val="0C1F24"/>
                </a:solidFill>
                <a:latin typeface="Source Sans Pro"/>
                <a:ea typeface="Source Sans Pro"/>
                <a:cs typeface="Source Sans Pro"/>
                <a:sym typeface="Source Sans Pro"/>
              </a:rPr>
            </a:br>
          </a:p>
          <a:p>
            <a:pPr algn="l" rtl="0" lvl="0" marR="0" indent="-355600" marL="457200">
              <a:lnSpc>
                <a:spcPct val="100000"/>
              </a:lnSpc>
              <a:spcBef>
                <a:spcPts val="0"/>
              </a:spcBef>
              <a:spcAft>
                <a:spcPts val="0"/>
              </a:spcAft>
              <a:buClr>
                <a:srgbClr val="0C1F24"/>
              </a:buClr>
              <a:buSzPct val="100000"/>
              <a:buFont typeface="Source Sans Pro"/>
              <a:buChar char="●"/>
            </a:pPr>
            <a:r>
              <a:rPr sz="2000" lang="en-GB">
                <a:solidFill>
                  <a:srgbClr val="0C1F24"/>
                </a:solidFill>
                <a:latin typeface="Source Sans Pro"/>
                <a:ea typeface="Source Sans Pro"/>
                <a:cs typeface="Source Sans Pro"/>
                <a:sym typeface="Source Sans Pro"/>
              </a:rPr>
              <a:t>The list of ATLAS II Recommendations allocated to the TTF:</a:t>
            </a:r>
            <a:br>
              <a:rPr strike="noStrike" u="none" b="0" cap="none" baseline="0" sz="2000" lang="en-GB" i="0">
                <a:solidFill>
                  <a:srgbClr val="0C1F24"/>
                </a:solidFill>
                <a:latin typeface="Source Sans Pro"/>
                <a:ea typeface="Source Sans Pro"/>
                <a:cs typeface="Source Sans Pro"/>
                <a:sym typeface="Source Sans Pro"/>
              </a:rPr>
            </a:br>
            <a:r>
              <a:rPr strike="noStrike" u="sng" b="0" cap="none" baseline="0" sz="2000" lang="en-GB" i="0">
                <a:solidFill>
                  <a:schemeClr val="hlink"/>
                </a:solidFill>
                <a:latin typeface="Source Sans Pro"/>
                <a:ea typeface="Source Sans Pro"/>
                <a:cs typeface="Source Sans Pro"/>
                <a:sym typeface="Source Sans Pro"/>
                <a:hlinkClick r:id="rId3"/>
              </a:rPr>
              <a:t>https://community.icann.org/x/YhfxAg</a:t>
            </a:r>
            <a:r>
              <a:rPr strike="noStrike" u="none" b="0" cap="none" baseline="0" sz="2000" lang="en-GB" i="0">
                <a:solidFill>
                  <a:srgbClr val="0C1F24"/>
                </a:solidFill>
                <a:latin typeface="Source Sans Pro"/>
                <a:ea typeface="Source Sans Pro"/>
                <a:cs typeface="Source Sans Pro"/>
                <a:sym typeface="Source Sans Pro"/>
              </a:rPr>
              <a:t> </a:t>
            </a:r>
          </a:p>
          <a:p>
            <a:pPr algn="l" rtl="0" lvl="0" marR="0" indent="0" marL="0">
              <a:lnSpc>
                <a:spcPct val="100000"/>
              </a:lnSpc>
              <a:spcBef>
                <a:spcPts val="0"/>
              </a:spcBef>
              <a:spcAft>
                <a:spcPts val="0"/>
              </a:spcAft>
              <a:buClr>
                <a:srgbClr val="000000"/>
              </a:buClr>
              <a:buFont typeface="Arial"/>
              <a:buNone/>
            </a:pPr>
            <a:r>
              <a:t/>
            </a:r>
            <a:endParaRPr strike="noStrike" u="none" b="0" cap="none" baseline="0" sz="1400" i="0">
              <a:solidFill>
                <a:srgbClr val="000000"/>
              </a:solidFill>
              <a:latin typeface="Arial"/>
              <a:ea typeface="Arial"/>
              <a:cs typeface="Arial"/>
              <a:sym typeface="Arial"/>
            </a:endParaRPr>
          </a:p>
        </p:txBody>
      </p:sp>
      <p:sp>
        <p:nvSpPr>
          <p:cNvPr id="154" name="Shape 154"/>
          <p:cNvSpPr txBox="1"/>
          <p:nvPr>
            <p:ph type="title"/>
          </p:nvPr>
        </p:nvSpPr>
        <p:spPr>
          <a:xfrm>
            <a:off y="-7476" x="0"/>
            <a:ext cy="710700" cx="9144000"/>
          </a:xfrm>
          <a:prstGeom prst="rect">
            <a:avLst/>
          </a:prstGeom>
          <a:solidFill>
            <a:srgbClr val="1768B1"/>
          </a:solidFill>
          <a:ln>
            <a:noFill/>
          </a:ln>
        </p:spPr>
        <p:txBody>
          <a:bodyPr bIns="45700" rIns="91425" lIns="91425" tIns="45700" anchor="t" anchorCtr="0">
            <a:noAutofit/>
          </a:bodyPr>
          <a:lstStyle/>
          <a:p>
            <a:pPr algn="l" rtl="0" lvl="0" marR="0" indent="0" marL="0">
              <a:lnSpc>
                <a:spcPct val="100000"/>
              </a:lnSpc>
              <a:spcBef>
                <a:spcPts val="0"/>
              </a:spcBef>
              <a:spcAft>
                <a:spcPts val="0"/>
              </a:spcAft>
              <a:buClr>
                <a:schemeClr val="lt1"/>
              </a:buClr>
              <a:buSzPct val="25000"/>
              <a:buFont typeface="Arial"/>
              <a:buNone/>
            </a:pPr>
            <a:r>
              <a:rPr strike="noStrike" u="none" b="0" cap="none" baseline="0" sz="3000" lang="en-GB" i="0">
                <a:solidFill>
                  <a:schemeClr val="lt1"/>
                </a:solidFill>
                <a:latin typeface="Source Sans Pro"/>
                <a:ea typeface="Source Sans Pro"/>
                <a:cs typeface="Source Sans Pro"/>
                <a:sym typeface="Source Sans Pro"/>
              </a:rPr>
              <a:t>ATLAS II Summit Recommendations</a:t>
            </a:r>
          </a:p>
          <a:p>
            <a:pPr algn="l" rtl="0" lvl="0" marR="0" indent="0" marL="0">
              <a:lnSpc>
                <a:spcPct val="100000"/>
              </a:lnSpc>
              <a:spcBef>
                <a:spcPts val="720"/>
              </a:spcBef>
              <a:spcAft>
                <a:spcPts val="0"/>
              </a:spcAft>
              <a:buClr>
                <a:schemeClr val="lt1"/>
              </a:buClr>
              <a:buFont typeface="Arial"/>
              <a:buNone/>
            </a:pPr>
            <a:r>
              <a:t/>
            </a:r>
            <a:endParaRPr strike="noStrike" u="none" b="0" cap="none" baseline="0" sz="3000" i="0">
              <a:solidFill>
                <a:schemeClr val="lt1"/>
              </a:solidFill>
              <a:latin typeface="Source Sans Pro"/>
              <a:ea typeface="Source Sans Pro"/>
              <a:cs typeface="Source Sans Pro"/>
              <a:sym typeface="Source Sans Pro"/>
            </a:endParaRPr>
          </a:p>
          <a:p>
            <a:pPr algn="l" rtl="0" lvl="0" marR="0" indent="0" marL="292100">
              <a:lnSpc>
                <a:spcPct val="124375"/>
              </a:lnSpc>
              <a:spcBef>
                <a:spcPts val="0"/>
              </a:spcBef>
              <a:spcAft>
                <a:spcPts val="0"/>
              </a:spcAft>
              <a:buClr>
                <a:schemeClr val="lt1"/>
              </a:buClr>
              <a:buFont typeface="Source Sans Pro"/>
              <a:buNone/>
            </a:pPr>
            <a:r>
              <a:t/>
            </a:r>
            <a:endParaRPr strike="noStrike" u="none" b="0" cap="none" baseline="0" sz="3200" i="0">
              <a:solidFill>
                <a:schemeClr val="lt1"/>
              </a:solidFill>
              <a:latin typeface="Source Sans Pro"/>
              <a:ea typeface="Source Sans Pro"/>
              <a:cs typeface="Source Sans Pro"/>
              <a:sym typeface="Source Sans Pro"/>
            </a:endParaRPr>
          </a:p>
        </p:txBody>
      </p:sp>
      <p:pic>
        <p:nvPicPr>
          <p:cNvPr id="155" name="Shape 155"/>
          <p:cNvPicPr preferRelativeResize="0"/>
          <p:nvPr/>
        </p:nvPicPr>
        <p:blipFill rotWithShape="1">
          <a:blip r:embed="rId4">
            <a:alphaModFix/>
          </a:blip>
          <a:srcRect t="0" b="0" r="0" l="0"/>
          <a:stretch/>
        </p:blipFill>
        <p:spPr>
          <a:xfrm>
            <a:off y="7687" x="8475045"/>
            <a:ext cy="670199" cx="624898"/>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

<file path=ppt/theme/theme3.xml><?xml version="1.0" encoding="utf-8"?>
<a:theme xmlns:a="http://schemas.openxmlformats.org/drawingml/2006/main" xmlns:r="http://schemas.openxmlformats.org/officeDocument/2006/relationships"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