
<file path=[Content_Types].xml><?xml version="1.0" encoding="utf-8"?>
<Types xmlns="http://schemas.openxmlformats.org/package/2006/content-types">
  <Default Extension="png" ContentType="image/png"/>
  <Default Extension="w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33"/>
  </p:notesMasterIdLst>
  <p:handoutMasterIdLst>
    <p:handoutMasterId r:id="rId34"/>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ardo Holmquist" initials="RH" lastIdx="38" clrIdx="0">
    <p:extLst>
      <p:ext uri="{19B8F6BF-5375-455C-9EA6-DF929625EA0E}">
        <p15:presenceInfo xmlns:p15="http://schemas.microsoft.com/office/powerpoint/2012/main" userId="88aa38540e7b4b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3"/>
    <p:restoredTop sz="94780"/>
  </p:normalViewPr>
  <p:slideViewPr>
    <p:cSldViewPr snapToGrid="0" snapToObjects="1">
      <p:cViewPr>
        <p:scale>
          <a:sx n="87" d="100"/>
          <a:sy n="87" d="100"/>
        </p:scale>
        <p:origin x="144"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D03097-4D56-7A45-BB3A-E3ED35BB4146}"/>
              </a:ext>
            </a:extLst>
          </p:cNvPr>
          <p:cNvSpPr txBox="1">
            <a:spLocks noGrp="1"/>
          </p:cNvSpPr>
          <p:nvPr>
            <p:ph type="hdr" sz="quarter"/>
          </p:nvPr>
        </p:nvSpPr>
        <p:spPr>
          <a:xfrm>
            <a:off x="0" y="0"/>
            <a:ext cx="3372840" cy="50256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400"/>
            </a:pPr>
            <a:endParaRPr lang="es-ES" sz="1400" b="0" i="0" u="none" strike="noStrike" kern="1200">
              <a:ln>
                <a:noFill/>
              </a:ln>
              <a:latin typeface="Arial" pitchFamily="18"/>
              <a:ea typeface="Microsoft YaHei" pitchFamily="2"/>
              <a:cs typeface="Mangal" pitchFamily="2"/>
            </a:endParaRPr>
          </a:p>
        </p:txBody>
      </p:sp>
      <p:sp>
        <p:nvSpPr>
          <p:cNvPr id="3" name="Date Placeholder 2">
            <a:extLst>
              <a:ext uri="{FF2B5EF4-FFF2-40B4-BE49-F238E27FC236}">
                <a16:creationId xmlns:a16="http://schemas.microsoft.com/office/drawing/2014/main" id="{13F96314-CAA2-794F-88AA-D04D887FD99F}"/>
              </a:ext>
            </a:extLst>
          </p:cNvPr>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anchorCtr="0" compatLnSpc="0">
            <a:spAutoFit/>
          </a:bodyPr>
          <a:lstStyle/>
          <a:p>
            <a:pPr marL="0" marR="0" lvl="0" indent="0" algn="r" rtl="0" hangingPunct="0">
              <a:lnSpc>
                <a:spcPct val="100000"/>
              </a:lnSpc>
              <a:spcBef>
                <a:spcPts val="0"/>
              </a:spcBef>
              <a:spcAft>
                <a:spcPts val="0"/>
              </a:spcAft>
              <a:buNone/>
              <a:tabLst/>
              <a:defRPr sz="1400"/>
            </a:pPr>
            <a:endParaRPr lang="es-ES" sz="1400" b="0" i="0" u="none" strike="noStrike" kern="1200">
              <a:ln>
                <a:noFill/>
              </a:ln>
              <a:latin typeface="Arial" pitchFamily="18"/>
              <a:ea typeface="Microsoft YaHei" pitchFamily="2"/>
              <a:cs typeface="Mangal" pitchFamily="2"/>
            </a:endParaRPr>
          </a:p>
        </p:txBody>
      </p:sp>
      <p:sp>
        <p:nvSpPr>
          <p:cNvPr id="4" name="Footer Placeholder 3">
            <a:extLst>
              <a:ext uri="{FF2B5EF4-FFF2-40B4-BE49-F238E27FC236}">
                <a16:creationId xmlns:a16="http://schemas.microsoft.com/office/drawing/2014/main" id="{7A54FFA3-073F-8B4D-9217-E8721AD7B179}"/>
              </a:ext>
            </a:extLst>
          </p:cNvPr>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anchorCtr="0" compatLnSpc="0">
            <a:spAutoFit/>
          </a:bodyPr>
          <a:lstStyle/>
          <a:p>
            <a:pPr marL="0" marR="0" lvl="0" indent="0" rtl="0" hangingPunct="0">
              <a:lnSpc>
                <a:spcPct val="100000"/>
              </a:lnSpc>
              <a:spcBef>
                <a:spcPts val="0"/>
              </a:spcBef>
              <a:spcAft>
                <a:spcPts val="0"/>
              </a:spcAft>
              <a:buNone/>
              <a:tabLst/>
              <a:defRPr sz="1400"/>
            </a:pPr>
            <a:endParaRPr lang="es-ES" sz="1400" b="0" i="0" u="none" strike="noStrike" kern="1200">
              <a:ln>
                <a:noFill/>
              </a:ln>
              <a:latin typeface="Arial" pitchFamily="18"/>
              <a:ea typeface="Microsoft YaHei" pitchFamily="2"/>
              <a:cs typeface="Mangal" pitchFamily="2"/>
            </a:endParaRPr>
          </a:p>
        </p:txBody>
      </p:sp>
      <p:sp>
        <p:nvSpPr>
          <p:cNvPr id="5" name="Slide Number Placeholder 4">
            <a:extLst>
              <a:ext uri="{FF2B5EF4-FFF2-40B4-BE49-F238E27FC236}">
                <a16:creationId xmlns:a16="http://schemas.microsoft.com/office/drawing/2014/main" id="{23496C86-12F8-6947-9D1C-15F66CA3FD07}"/>
              </a:ext>
            </a:extLst>
          </p:cNvPr>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anchorCtr="0" compatLnSpc="0">
            <a:spAutoFit/>
          </a:bodyPr>
          <a:lstStyle/>
          <a:p>
            <a:pPr marL="0" marR="0" lvl="0" indent="0" algn="r" rtl="0" hangingPunct="0">
              <a:lnSpc>
                <a:spcPct val="100000"/>
              </a:lnSpc>
              <a:spcBef>
                <a:spcPts val="0"/>
              </a:spcBef>
              <a:spcAft>
                <a:spcPts val="0"/>
              </a:spcAft>
              <a:buNone/>
              <a:tabLst/>
              <a:defRPr sz="1400"/>
            </a:pPr>
            <a:fld id="{5B5872BB-80A7-1D42-9E81-2944FE228FFA}" type="slidenum">
              <a:t>‹#›</a:t>
            </a:fld>
            <a:endParaRPr lang="es-ES"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301511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E7634-7EAA-D740-B284-AECE70EDC92D}"/>
              </a:ext>
            </a:extLst>
          </p:cNvPr>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a:extLst>
              <a:ext uri="{FF2B5EF4-FFF2-40B4-BE49-F238E27FC236}">
                <a16:creationId xmlns:a16="http://schemas.microsoft.com/office/drawing/2014/main" id="{B6EA0026-E73B-9049-9509-CA1FFB35A20D}"/>
              </a:ext>
            </a:extLst>
          </p:cNvPr>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s-ES"/>
          </a:p>
        </p:txBody>
      </p:sp>
      <p:sp>
        <p:nvSpPr>
          <p:cNvPr id="4" name="Header Placeholder 3">
            <a:extLst>
              <a:ext uri="{FF2B5EF4-FFF2-40B4-BE49-F238E27FC236}">
                <a16:creationId xmlns:a16="http://schemas.microsoft.com/office/drawing/2014/main" id="{71C9523A-ECEA-CB4C-A3AE-83B498B330F1}"/>
              </a:ext>
            </a:extLst>
          </p:cNvPr>
          <p:cNvSpPr txBox="1">
            <a:spLocks noGrp="1"/>
          </p:cNvSpPr>
          <p:nvPr>
            <p:ph type="hdr" sz="quarter"/>
          </p:nvPr>
        </p:nvSpPr>
        <p:spPr>
          <a:xfrm>
            <a:off x="0" y="0"/>
            <a:ext cx="3372840" cy="502560"/>
          </a:xfrm>
          <a:prstGeom prst="rect">
            <a:avLst/>
          </a:prstGeom>
          <a:noFill/>
          <a:ln>
            <a:noFill/>
          </a:ln>
        </p:spPr>
        <p:txBody>
          <a:bodyPr lIns="0" tIns="0" rIns="0" bIns="0" anchorCtr="0">
            <a:spAutoFit/>
          </a:bodyPr>
          <a:lstStyle>
            <a:lvl1pPr lvl="0"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5" name="Date Placeholder 4">
            <a:extLst>
              <a:ext uri="{FF2B5EF4-FFF2-40B4-BE49-F238E27FC236}">
                <a16:creationId xmlns:a16="http://schemas.microsoft.com/office/drawing/2014/main" id="{C843093B-9E8C-524D-A053-FE4EA52DB130}"/>
              </a:ext>
            </a:extLst>
          </p:cNvPr>
          <p:cNvSpPr txBox="1">
            <a:spLocks noGrp="1"/>
          </p:cNvSpPr>
          <p:nvPr>
            <p:ph type="dt" idx="1"/>
          </p:nvPr>
        </p:nvSpPr>
        <p:spPr>
          <a:xfrm>
            <a:off x="4399200" y="0"/>
            <a:ext cx="3372840" cy="502560"/>
          </a:xfrm>
          <a:prstGeom prst="rect">
            <a:avLst/>
          </a:prstGeom>
          <a:noFill/>
          <a:ln>
            <a:noFill/>
          </a:ln>
        </p:spPr>
        <p:txBody>
          <a:bodyPr lIns="0" tIns="0" rIns="0" bIns="0" anchorCtr="0">
            <a:spAutoFit/>
          </a:bodyPr>
          <a:lstStyle>
            <a:lvl1pPr lvl="0" algn="r"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6" name="Footer Placeholder 5">
            <a:extLst>
              <a:ext uri="{FF2B5EF4-FFF2-40B4-BE49-F238E27FC236}">
                <a16:creationId xmlns:a16="http://schemas.microsoft.com/office/drawing/2014/main" id="{E2D53491-F01B-6F4A-A7F6-3B3BD087858D}"/>
              </a:ext>
            </a:extLst>
          </p:cNvPr>
          <p:cNvSpPr txBox="1">
            <a:spLocks noGrp="1"/>
          </p:cNvSpPr>
          <p:nvPr>
            <p:ph type="ftr" sz="quarter" idx="4"/>
          </p:nvPr>
        </p:nvSpPr>
        <p:spPr>
          <a:xfrm>
            <a:off x="0" y="9555480"/>
            <a:ext cx="3372840" cy="502560"/>
          </a:xfrm>
          <a:prstGeom prst="rect">
            <a:avLst/>
          </a:prstGeom>
          <a:noFill/>
          <a:ln>
            <a:noFill/>
          </a:ln>
        </p:spPr>
        <p:txBody>
          <a:bodyPr lIns="0" tIns="0" rIns="0" bIns="0" anchor="b" anchorCtr="0">
            <a:spAutoFit/>
          </a:bodyPr>
          <a:lstStyle>
            <a:lvl1pPr lvl="0"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7" name="Slide Number Placeholder 6">
            <a:extLst>
              <a:ext uri="{FF2B5EF4-FFF2-40B4-BE49-F238E27FC236}">
                <a16:creationId xmlns:a16="http://schemas.microsoft.com/office/drawing/2014/main" id="{E795B2AC-3AF5-3F41-9C43-12614E9CEADA}"/>
              </a:ext>
            </a:extLst>
          </p:cNvPr>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spAutoFit/>
          </a:bodyPr>
          <a:lstStyle>
            <a:lvl1pPr lvl="0" algn="r" rtl="0" hangingPunct="0">
              <a:buNone/>
              <a:tabLst/>
              <a:defRPr lang="es-ES" sz="1400" kern="1200">
                <a:latin typeface="Times New Roman" pitchFamily="18"/>
                <a:ea typeface="Lucida Sans Unicode" pitchFamily="2"/>
                <a:cs typeface="Tahoma" pitchFamily="2"/>
              </a:defRPr>
            </a:lvl1pPr>
          </a:lstStyle>
          <a:p>
            <a:pPr lvl="0"/>
            <a:fld id="{AF3296D9-35FA-8346-876D-9DF427CEB5D8}" type="slidenum">
              <a:t>‹#›</a:t>
            </a:fld>
            <a:endParaRPr lang="es-ES"/>
          </a:p>
        </p:txBody>
      </p:sp>
    </p:spTree>
    <p:extLst>
      <p:ext uri="{BB962C8B-B14F-4D97-AF65-F5344CB8AC3E}">
        <p14:creationId xmlns:p14="http://schemas.microsoft.com/office/powerpoint/2010/main" val="1112777633"/>
      </p:ext>
    </p:extLst>
  </p:cSld>
  <p:clrMap bg1="lt1" tx1="dk1" bg2="lt2" tx2="dk2" accent1="accent1" accent2="accent2" accent3="accent3" accent4="accent4" accent5="accent5" accent6="accent6" hlink="hlink" folHlink="folHlink"/>
  <p:notesStyle>
    <a:lvl1pPr marL="216000" marR="0" indent="-216000" rtl="0" hangingPunct="0">
      <a:tabLst/>
      <a:defRPr lang="es-E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2BD65B-51B2-B042-BA17-1F30DF3A55FC}"/>
              </a:ext>
            </a:extLst>
          </p:cNvPr>
          <p:cNvSpPr txBox="1">
            <a:spLocks noGrp="1"/>
          </p:cNvSpPr>
          <p:nvPr>
            <p:ph type="sldNum" sz="quarter" idx="5"/>
          </p:nvPr>
        </p:nvSpPr>
        <p:spPr>
          <a:ln/>
        </p:spPr>
        <p:txBody>
          <a:bodyPr lIns="0" tIns="0" rIns="0" bIns="0" anchor="b" anchorCtr="0">
            <a:spAutoFit/>
          </a:bodyPr>
          <a:lstStyle/>
          <a:p>
            <a:pPr lvl="0"/>
            <a:fld id="{9CC9BBD1-B893-7C49-9527-510AFA517D94}" type="slidenum">
              <a:t>1</a:t>
            </a:fld>
            <a:endParaRPr lang="es-ES"/>
          </a:p>
        </p:txBody>
      </p:sp>
      <p:sp>
        <p:nvSpPr>
          <p:cNvPr id="2" name="Slide Image Placeholder 1">
            <a:extLst>
              <a:ext uri="{FF2B5EF4-FFF2-40B4-BE49-F238E27FC236}">
                <a16:creationId xmlns:a16="http://schemas.microsoft.com/office/drawing/2014/main" id="{A1C8E731-EE6C-7B44-8857-3CA58578B872}"/>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9EBEE9FC-472F-084B-9394-3070C838D079}"/>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7505C3D-D9FB-5E4E-9783-25B2D9EDF99B}"/>
              </a:ext>
            </a:extLst>
          </p:cNvPr>
          <p:cNvSpPr txBox="1">
            <a:spLocks noGrp="1"/>
          </p:cNvSpPr>
          <p:nvPr>
            <p:ph type="sldNum" sz="quarter" idx="5"/>
          </p:nvPr>
        </p:nvSpPr>
        <p:spPr>
          <a:ln/>
        </p:spPr>
        <p:txBody>
          <a:bodyPr lIns="0" tIns="0" rIns="0" bIns="0" anchor="b" anchorCtr="0">
            <a:spAutoFit/>
          </a:bodyPr>
          <a:lstStyle/>
          <a:p>
            <a:pPr lvl="0"/>
            <a:fld id="{374E4752-F4C7-9940-A056-B68D73D54987}" type="slidenum">
              <a:t>10</a:t>
            </a:fld>
            <a:endParaRPr lang="es-ES"/>
          </a:p>
        </p:txBody>
      </p:sp>
      <p:sp>
        <p:nvSpPr>
          <p:cNvPr id="2" name="Slide Image Placeholder 1">
            <a:extLst>
              <a:ext uri="{FF2B5EF4-FFF2-40B4-BE49-F238E27FC236}">
                <a16:creationId xmlns:a16="http://schemas.microsoft.com/office/drawing/2014/main" id="{34EA8162-8B41-894A-9FE4-E55D9ABDF5C6}"/>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BEE820C-CDF7-2140-A180-5884DF1ED475}"/>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3C5484F-FC84-E849-B7B2-0F2427B121DE}"/>
              </a:ext>
            </a:extLst>
          </p:cNvPr>
          <p:cNvSpPr txBox="1">
            <a:spLocks noGrp="1"/>
          </p:cNvSpPr>
          <p:nvPr>
            <p:ph type="sldNum" sz="quarter" idx="5"/>
          </p:nvPr>
        </p:nvSpPr>
        <p:spPr>
          <a:ln/>
        </p:spPr>
        <p:txBody>
          <a:bodyPr lIns="0" tIns="0" rIns="0" bIns="0" anchor="b" anchorCtr="0">
            <a:spAutoFit/>
          </a:bodyPr>
          <a:lstStyle/>
          <a:p>
            <a:pPr lvl="0"/>
            <a:fld id="{06808909-94F1-4844-A3F7-063F01D8487F}" type="slidenum">
              <a:t>11</a:t>
            </a:fld>
            <a:endParaRPr lang="es-ES"/>
          </a:p>
        </p:txBody>
      </p:sp>
      <p:sp>
        <p:nvSpPr>
          <p:cNvPr id="2" name="Slide Image Placeholder 1">
            <a:extLst>
              <a:ext uri="{FF2B5EF4-FFF2-40B4-BE49-F238E27FC236}">
                <a16:creationId xmlns:a16="http://schemas.microsoft.com/office/drawing/2014/main" id="{18ABFA2E-43CB-E248-BC1B-86444F5F190B}"/>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56923351-0406-A54C-AB9F-6EB026C531E3}"/>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7FB029F-16FB-4E4C-923F-2E3B973DC0B4}"/>
              </a:ext>
            </a:extLst>
          </p:cNvPr>
          <p:cNvSpPr txBox="1">
            <a:spLocks noGrp="1"/>
          </p:cNvSpPr>
          <p:nvPr>
            <p:ph type="sldNum" sz="quarter" idx="5"/>
          </p:nvPr>
        </p:nvSpPr>
        <p:spPr>
          <a:ln/>
        </p:spPr>
        <p:txBody>
          <a:bodyPr lIns="0" tIns="0" rIns="0" bIns="0" anchor="b" anchorCtr="0">
            <a:spAutoFit/>
          </a:bodyPr>
          <a:lstStyle/>
          <a:p>
            <a:pPr lvl="0"/>
            <a:fld id="{9D9A7AC1-E5AE-D54B-8DA4-8127D58CDCD1}" type="slidenum">
              <a:t>12</a:t>
            </a:fld>
            <a:endParaRPr lang="es-ES"/>
          </a:p>
        </p:txBody>
      </p:sp>
      <p:sp>
        <p:nvSpPr>
          <p:cNvPr id="2" name="Slide Image Placeholder 1">
            <a:extLst>
              <a:ext uri="{FF2B5EF4-FFF2-40B4-BE49-F238E27FC236}">
                <a16:creationId xmlns:a16="http://schemas.microsoft.com/office/drawing/2014/main" id="{7E18EB3F-6F73-454D-8E81-F97F4AA2E3BD}"/>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3CE0D722-E60E-A74E-912A-047DEDA86FE9}"/>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6FC19BE-2DF1-0A4D-AAD8-35F99EB60916}"/>
              </a:ext>
            </a:extLst>
          </p:cNvPr>
          <p:cNvSpPr txBox="1">
            <a:spLocks noGrp="1"/>
          </p:cNvSpPr>
          <p:nvPr>
            <p:ph type="sldNum" sz="quarter" idx="5"/>
          </p:nvPr>
        </p:nvSpPr>
        <p:spPr>
          <a:ln/>
        </p:spPr>
        <p:txBody>
          <a:bodyPr lIns="0" tIns="0" rIns="0" bIns="0" anchor="b" anchorCtr="0">
            <a:spAutoFit/>
          </a:bodyPr>
          <a:lstStyle/>
          <a:p>
            <a:pPr lvl="0"/>
            <a:fld id="{3C06255E-9E2B-B14A-B37C-09A2F940B9CA}" type="slidenum">
              <a:t>13</a:t>
            </a:fld>
            <a:endParaRPr lang="es-ES"/>
          </a:p>
        </p:txBody>
      </p:sp>
      <p:sp>
        <p:nvSpPr>
          <p:cNvPr id="2" name="Slide Image Placeholder 1">
            <a:extLst>
              <a:ext uri="{FF2B5EF4-FFF2-40B4-BE49-F238E27FC236}">
                <a16:creationId xmlns:a16="http://schemas.microsoft.com/office/drawing/2014/main" id="{7AB8D9FA-50A9-4D4A-A768-900130763853}"/>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4965572F-F307-BD46-B84D-55D649D5D9A0}"/>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2F2B21-3510-A34A-9B96-F1DFFC12EE8D}"/>
              </a:ext>
            </a:extLst>
          </p:cNvPr>
          <p:cNvSpPr txBox="1">
            <a:spLocks noGrp="1"/>
          </p:cNvSpPr>
          <p:nvPr>
            <p:ph type="sldNum" sz="quarter" idx="5"/>
          </p:nvPr>
        </p:nvSpPr>
        <p:spPr>
          <a:ln/>
        </p:spPr>
        <p:txBody>
          <a:bodyPr lIns="0" tIns="0" rIns="0" bIns="0" anchor="b" anchorCtr="0">
            <a:spAutoFit/>
          </a:bodyPr>
          <a:lstStyle/>
          <a:p>
            <a:pPr lvl="0"/>
            <a:fld id="{1FA1CAD7-5657-194E-B24A-4BD67FAC70B6}" type="slidenum">
              <a:t>14</a:t>
            </a:fld>
            <a:endParaRPr lang="es-ES"/>
          </a:p>
        </p:txBody>
      </p:sp>
      <p:sp>
        <p:nvSpPr>
          <p:cNvPr id="2" name="Slide Image Placeholder 1">
            <a:extLst>
              <a:ext uri="{FF2B5EF4-FFF2-40B4-BE49-F238E27FC236}">
                <a16:creationId xmlns:a16="http://schemas.microsoft.com/office/drawing/2014/main" id="{37094885-A14D-6446-BB5F-494BA355D596}"/>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EE3E2484-473E-2847-8201-4AD1D8735A77}"/>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F74BA48-F70D-1940-BB89-B62FBDF9D089}"/>
              </a:ext>
            </a:extLst>
          </p:cNvPr>
          <p:cNvSpPr txBox="1">
            <a:spLocks noGrp="1"/>
          </p:cNvSpPr>
          <p:nvPr>
            <p:ph type="sldNum" sz="quarter" idx="5"/>
          </p:nvPr>
        </p:nvSpPr>
        <p:spPr>
          <a:ln/>
        </p:spPr>
        <p:txBody>
          <a:bodyPr lIns="0" tIns="0" rIns="0" bIns="0" anchor="b" anchorCtr="0">
            <a:spAutoFit/>
          </a:bodyPr>
          <a:lstStyle/>
          <a:p>
            <a:pPr lvl="0"/>
            <a:fld id="{C4C86EF8-52CA-2C4E-B272-38FDD1C4EC0F}" type="slidenum">
              <a:t>15</a:t>
            </a:fld>
            <a:endParaRPr lang="es-ES"/>
          </a:p>
        </p:txBody>
      </p:sp>
      <p:sp>
        <p:nvSpPr>
          <p:cNvPr id="2" name="Slide Image Placeholder 1">
            <a:extLst>
              <a:ext uri="{FF2B5EF4-FFF2-40B4-BE49-F238E27FC236}">
                <a16:creationId xmlns:a16="http://schemas.microsoft.com/office/drawing/2014/main" id="{50A05954-0D52-CE4C-AA5A-5646042557B5}"/>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FBBDD33C-48EA-9742-B82D-A944685C09AE}"/>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EAB588C-CB5C-4C4B-B13A-AE55F8900D32}"/>
              </a:ext>
            </a:extLst>
          </p:cNvPr>
          <p:cNvSpPr txBox="1">
            <a:spLocks noGrp="1"/>
          </p:cNvSpPr>
          <p:nvPr>
            <p:ph type="sldNum" sz="quarter" idx="5"/>
          </p:nvPr>
        </p:nvSpPr>
        <p:spPr>
          <a:ln/>
        </p:spPr>
        <p:txBody>
          <a:bodyPr lIns="0" tIns="0" rIns="0" bIns="0" anchor="b" anchorCtr="0">
            <a:spAutoFit/>
          </a:bodyPr>
          <a:lstStyle/>
          <a:p>
            <a:pPr lvl="0"/>
            <a:fld id="{2D76F184-E8E9-B74C-8C01-170D839DDCC7}" type="slidenum">
              <a:t>16</a:t>
            </a:fld>
            <a:endParaRPr lang="es-ES"/>
          </a:p>
        </p:txBody>
      </p:sp>
      <p:sp>
        <p:nvSpPr>
          <p:cNvPr id="2" name="Slide Image Placeholder 1">
            <a:extLst>
              <a:ext uri="{FF2B5EF4-FFF2-40B4-BE49-F238E27FC236}">
                <a16:creationId xmlns:a16="http://schemas.microsoft.com/office/drawing/2014/main" id="{4235C319-0DD3-434F-BEA8-16F50E5A70A5}"/>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1C686C1B-7D25-474E-A665-5F054FB67F16}"/>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B6A10C5-FE0F-D04A-B604-24FB6869E224}"/>
              </a:ext>
            </a:extLst>
          </p:cNvPr>
          <p:cNvSpPr txBox="1">
            <a:spLocks noGrp="1"/>
          </p:cNvSpPr>
          <p:nvPr>
            <p:ph type="sldNum" sz="quarter" idx="5"/>
          </p:nvPr>
        </p:nvSpPr>
        <p:spPr>
          <a:ln/>
        </p:spPr>
        <p:txBody>
          <a:bodyPr lIns="0" tIns="0" rIns="0" bIns="0" anchor="b" anchorCtr="0">
            <a:spAutoFit/>
          </a:bodyPr>
          <a:lstStyle/>
          <a:p>
            <a:pPr lvl="0"/>
            <a:fld id="{5F2B2637-D140-FC46-BA66-EFE2FD3AC577}" type="slidenum">
              <a:t>17</a:t>
            </a:fld>
            <a:endParaRPr lang="es-ES"/>
          </a:p>
        </p:txBody>
      </p:sp>
      <p:sp>
        <p:nvSpPr>
          <p:cNvPr id="2" name="Slide Image Placeholder 1">
            <a:extLst>
              <a:ext uri="{FF2B5EF4-FFF2-40B4-BE49-F238E27FC236}">
                <a16:creationId xmlns:a16="http://schemas.microsoft.com/office/drawing/2014/main" id="{806106D7-4596-5E43-ABD3-0AF3423BD9F7}"/>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2A854E5-CEBE-F740-BB2E-A754270458DE}"/>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584518B-90C7-7C48-8F42-FDF2D156918F}"/>
              </a:ext>
            </a:extLst>
          </p:cNvPr>
          <p:cNvSpPr txBox="1">
            <a:spLocks noGrp="1"/>
          </p:cNvSpPr>
          <p:nvPr>
            <p:ph type="sldNum" sz="quarter" idx="5"/>
          </p:nvPr>
        </p:nvSpPr>
        <p:spPr>
          <a:ln/>
        </p:spPr>
        <p:txBody>
          <a:bodyPr lIns="0" tIns="0" rIns="0" bIns="0" anchor="b" anchorCtr="0">
            <a:spAutoFit/>
          </a:bodyPr>
          <a:lstStyle/>
          <a:p>
            <a:pPr lvl="0"/>
            <a:fld id="{A3A60D12-96E3-0E4C-9992-8B712F8975FF}" type="slidenum">
              <a:t>18</a:t>
            </a:fld>
            <a:endParaRPr lang="es-ES"/>
          </a:p>
        </p:txBody>
      </p:sp>
      <p:sp>
        <p:nvSpPr>
          <p:cNvPr id="2" name="Slide Image Placeholder 1">
            <a:extLst>
              <a:ext uri="{FF2B5EF4-FFF2-40B4-BE49-F238E27FC236}">
                <a16:creationId xmlns:a16="http://schemas.microsoft.com/office/drawing/2014/main" id="{E70A96CD-CAC3-B047-8E8B-B7C41735C52D}"/>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A5A85CD3-6087-7E4A-AA13-86E2CB783366}"/>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31CBBCB-D945-0342-9139-EC558FDE8B31}"/>
              </a:ext>
            </a:extLst>
          </p:cNvPr>
          <p:cNvSpPr txBox="1">
            <a:spLocks noGrp="1"/>
          </p:cNvSpPr>
          <p:nvPr>
            <p:ph type="sldNum" sz="quarter" idx="5"/>
          </p:nvPr>
        </p:nvSpPr>
        <p:spPr>
          <a:ln/>
        </p:spPr>
        <p:txBody>
          <a:bodyPr lIns="0" tIns="0" rIns="0" bIns="0" anchor="b" anchorCtr="0">
            <a:spAutoFit/>
          </a:bodyPr>
          <a:lstStyle/>
          <a:p>
            <a:pPr lvl="0"/>
            <a:fld id="{1BE8741A-F842-8149-897C-4AEF81AB618B}" type="slidenum">
              <a:t>19</a:t>
            </a:fld>
            <a:endParaRPr lang="es-ES"/>
          </a:p>
        </p:txBody>
      </p:sp>
      <p:sp>
        <p:nvSpPr>
          <p:cNvPr id="2" name="Slide Image Placeholder 1">
            <a:extLst>
              <a:ext uri="{FF2B5EF4-FFF2-40B4-BE49-F238E27FC236}">
                <a16:creationId xmlns:a16="http://schemas.microsoft.com/office/drawing/2014/main" id="{C111F95E-B51E-CD40-9F0B-99AC740888EE}"/>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C5A2998-4C03-D24A-91BB-9C44AF3CE0B9}"/>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C891C6-59E3-A141-8915-9F76F789DE15}"/>
              </a:ext>
            </a:extLst>
          </p:cNvPr>
          <p:cNvSpPr txBox="1">
            <a:spLocks noGrp="1"/>
          </p:cNvSpPr>
          <p:nvPr>
            <p:ph type="sldNum" sz="quarter" idx="5"/>
          </p:nvPr>
        </p:nvSpPr>
        <p:spPr>
          <a:ln/>
        </p:spPr>
        <p:txBody>
          <a:bodyPr lIns="0" tIns="0" rIns="0" bIns="0" anchor="b" anchorCtr="0">
            <a:spAutoFit/>
          </a:bodyPr>
          <a:lstStyle/>
          <a:p>
            <a:pPr lvl="0"/>
            <a:fld id="{38E25764-ECF0-284E-ADC8-C1D65A7F2CC1}" type="slidenum">
              <a:t>2</a:t>
            </a:fld>
            <a:endParaRPr lang="es-ES"/>
          </a:p>
        </p:txBody>
      </p:sp>
      <p:sp>
        <p:nvSpPr>
          <p:cNvPr id="2" name="Slide Image Placeholder 1">
            <a:extLst>
              <a:ext uri="{FF2B5EF4-FFF2-40B4-BE49-F238E27FC236}">
                <a16:creationId xmlns:a16="http://schemas.microsoft.com/office/drawing/2014/main" id="{723EF8A2-78BA-434F-B3ED-32870DD17C10}"/>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689FABA0-2EAC-654B-94E1-210BBECC1E6B}"/>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3700B2-A712-7E48-9B61-5D6D5960D1F6}"/>
              </a:ext>
            </a:extLst>
          </p:cNvPr>
          <p:cNvSpPr txBox="1">
            <a:spLocks noGrp="1"/>
          </p:cNvSpPr>
          <p:nvPr>
            <p:ph type="sldNum" sz="quarter" idx="5"/>
          </p:nvPr>
        </p:nvSpPr>
        <p:spPr>
          <a:ln/>
        </p:spPr>
        <p:txBody>
          <a:bodyPr lIns="0" tIns="0" rIns="0" bIns="0" anchor="b" anchorCtr="0">
            <a:spAutoFit/>
          </a:bodyPr>
          <a:lstStyle/>
          <a:p>
            <a:pPr lvl="0"/>
            <a:fld id="{07131B5E-4AAC-D64D-A62B-E608457ACB37}" type="slidenum">
              <a:t>20</a:t>
            </a:fld>
            <a:endParaRPr lang="es-ES"/>
          </a:p>
        </p:txBody>
      </p:sp>
      <p:sp>
        <p:nvSpPr>
          <p:cNvPr id="2" name="Slide Image Placeholder 1">
            <a:extLst>
              <a:ext uri="{FF2B5EF4-FFF2-40B4-BE49-F238E27FC236}">
                <a16:creationId xmlns:a16="http://schemas.microsoft.com/office/drawing/2014/main" id="{5D4082D3-FDE7-974B-8E36-028004BBD0E3}"/>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9CEC1F71-B7BC-D54D-A166-8430BFCF48DB}"/>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ED46273-4FFA-F44B-8DB0-88E9C14A24B1}"/>
              </a:ext>
            </a:extLst>
          </p:cNvPr>
          <p:cNvSpPr txBox="1">
            <a:spLocks noGrp="1"/>
          </p:cNvSpPr>
          <p:nvPr>
            <p:ph type="sldNum" sz="quarter" idx="5"/>
          </p:nvPr>
        </p:nvSpPr>
        <p:spPr>
          <a:ln/>
        </p:spPr>
        <p:txBody>
          <a:bodyPr lIns="0" tIns="0" rIns="0" bIns="0" anchor="b" anchorCtr="0">
            <a:spAutoFit/>
          </a:bodyPr>
          <a:lstStyle/>
          <a:p>
            <a:pPr lvl="0"/>
            <a:fld id="{C9C17BB8-E359-4744-A41F-3E1C8AA82069}" type="slidenum">
              <a:t>21</a:t>
            </a:fld>
            <a:endParaRPr lang="es-ES"/>
          </a:p>
        </p:txBody>
      </p:sp>
      <p:sp>
        <p:nvSpPr>
          <p:cNvPr id="2" name="Slide Image Placeholder 1">
            <a:extLst>
              <a:ext uri="{FF2B5EF4-FFF2-40B4-BE49-F238E27FC236}">
                <a16:creationId xmlns:a16="http://schemas.microsoft.com/office/drawing/2014/main" id="{7269E30D-ACC3-A945-B925-DF3ABFAB53A2}"/>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661D3BFF-19B1-9846-8D3E-48C015DDAEEC}"/>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E6CDB25-F8C9-CF44-BF8C-95E637D3B1E9}"/>
              </a:ext>
            </a:extLst>
          </p:cNvPr>
          <p:cNvSpPr txBox="1">
            <a:spLocks noGrp="1"/>
          </p:cNvSpPr>
          <p:nvPr>
            <p:ph type="sldNum" sz="quarter" idx="5"/>
          </p:nvPr>
        </p:nvSpPr>
        <p:spPr>
          <a:ln/>
        </p:spPr>
        <p:txBody>
          <a:bodyPr lIns="0" tIns="0" rIns="0" bIns="0" anchor="b" anchorCtr="0">
            <a:spAutoFit/>
          </a:bodyPr>
          <a:lstStyle/>
          <a:p>
            <a:pPr lvl="0"/>
            <a:fld id="{22AE3B3A-25CA-6245-9672-D329231DB623}" type="slidenum">
              <a:t>22</a:t>
            </a:fld>
            <a:endParaRPr lang="es-ES"/>
          </a:p>
        </p:txBody>
      </p:sp>
      <p:sp>
        <p:nvSpPr>
          <p:cNvPr id="2" name="Slide Image Placeholder 1">
            <a:extLst>
              <a:ext uri="{FF2B5EF4-FFF2-40B4-BE49-F238E27FC236}">
                <a16:creationId xmlns:a16="http://schemas.microsoft.com/office/drawing/2014/main" id="{7B4DEB27-803B-6641-B6DE-83AB1019FAA6}"/>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47EA0AC3-E286-C34F-9A8A-F39FDF2702D6}"/>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A52672-1EF8-2E42-8E2C-A6F76DDDB2E1}"/>
              </a:ext>
            </a:extLst>
          </p:cNvPr>
          <p:cNvSpPr txBox="1">
            <a:spLocks noGrp="1"/>
          </p:cNvSpPr>
          <p:nvPr>
            <p:ph type="sldNum" sz="quarter" idx="5"/>
          </p:nvPr>
        </p:nvSpPr>
        <p:spPr>
          <a:ln/>
        </p:spPr>
        <p:txBody>
          <a:bodyPr lIns="0" tIns="0" rIns="0" bIns="0" anchor="b" anchorCtr="0">
            <a:spAutoFit/>
          </a:bodyPr>
          <a:lstStyle/>
          <a:p>
            <a:pPr lvl="0"/>
            <a:fld id="{E020CDAC-1383-6A4D-AE59-58756F5C4AFA}" type="slidenum">
              <a:t>23</a:t>
            </a:fld>
            <a:endParaRPr lang="es-ES"/>
          </a:p>
        </p:txBody>
      </p:sp>
      <p:sp>
        <p:nvSpPr>
          <p:cNvPr id="2" name="Slide Image Placeholder 1">
            <a:extLst>
              <a:ext uri="{FF2B5EF4-FFF2-40B4-BE49-F238E27FC236}">
                <a16:creationId xmlns:a16="http://schemas.microsoft.com/office/drawing/2014/main" id="{6B91CE5A-298D-8949-B639-CD18EA9F90B6}"/>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3E3B9ED8-ACD8-BE41-958B-6748E2E7F5B5}"/>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D6932A-A26D-B84E-9AAC-531D682F12B4}"/>
              </a:ext>
            </a:extLst>
          </p:cNvPr>
          <p:cNvSpPr txBox="1">
            <a:spLocks noGrp="1"/>
          </p:cNvSpPr>
          <p:nvPr>
            <p:ph type="sldNum" sz="quarter" idx="5"/>
          </p:nvPr>
        </p:nvSpPr>
        <p:spPr>
          <a:ln/>
        </p:spPr>
        <p:txBody>
          <a:bodyPr lIns="0" tIns="0" rIns="0" bIns="0" anchor="b" anchorCtr="0">
            <a:spAutoFit/>
          </a:bodyPr>
          <a:lstStyle/>
          <a:p>
            <a:pPr lvl="0"/>
            <a:fld id="{327B11AC-CB25-AB4C-919C-23CD2BC82753}" type="slidenum">
              <a:t>24</a:t>
            </a:fld>
            <a:endParaRPr lang="es-ES"/>
          </a:p>
        </p:txBody>
      </p:sp>
      <p:sp>
        <p:nvSpPr>
          <p:cNvPr id="2" name="Slide Image Placeholder 1">
            <a:extLst>
              <a:ext uri="{FF2B5EF4-FFF2-40B4-BE49-F238E27FC236}">
                <a16:creationId xmlns:a16="http://schemas.microsoft.com/office/drawing/2014/main" id="{932537C0-08A8-5A4A-9303-4EF5C1405C0B}"/>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E9A5526C-CDF1-314E-8EBF-8E062F483A5E}"/>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C79E358-AFB9-254D-B72A-C9652F6D3AB7}"/>
              </a:ext>
            </a:extLst>
          </p:cNvPr>
          <p:cNvSpPr txBox="1">
            <a:spLocks noGrp="1"/>
          </p:cNvSpPr>
          <p:nvPr>
            <p:ph type="sldNum" sz="quarter" idx="5"/>
          </p:nvPr>
        </p:nvSpPr>
        <p:spPr>
          <a:ln/>
        </p:spPr>
        <p:txBody>
          <a:bodyPr lIns="0" tIns="0" rIns="0" bIns="0" anchor="b" anchorCtr="0">
            <a:spAutoFit/>
          </a:bodyPr>
          <a:lstStyle/>
          <a:p>
            <a:pPr lvl="0"/>
            <a:fld id="{97412913-699E-DF45-8344-1233A1772660}" type="slidenum">
              <a:t>25</a:t>
            </a:fld>
            <a:endParaRPr lang="es-ES"/>
          </a:p>
        </p:txBody>
      </p:sp>
      <p:sp>
        <p:nvSpPr>
          <p:cNvPr id="2" name="Slide Image Placeholder 1">
            <a:extLst>
              <a:ext uri="{FF2B5EF4-FFF2-40B4-BE49-F238E27FC236}">
                <a16:creationId xmlns:a16="http://schemas.microsoft.com/office/drawing/2014/main" id="{1CBFBD0E-8A53-0745-B8AA-07872701F194}"/>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3F14A667-1052-A945-BD31-6E67E619FEEC}"/>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08E9DE1-5AAD-A54B-8CB9-F04EAD2327FE}"/>
              </a:ext>
            </a:extLst>
          </p:cNvPr>
          <p:cNvSpPr txBox="1">
            <a:spLocks noGrp="1"/>
          </p:cNvSpPr>
          <p:nvPr>
            <p:ph type="sldNum" sz="quarter" idx="5"/>
          </p:nvPr>
        </p:nvSpPr>
        <p:spPr>
          <a:ln/>
        </p:spPr>
        <p:txBody>
          <a:bodyPr lIns="0" tIns="0" rIns="0" bIns="0" anchor="b" anchorCtr="0">
            <a:spAutoFit/>
          </a:bodyPr>
          <a:lstStyle/>
          <a:p>
            <a:pPr lvl="0"/>
            <a:fld id="{6FA300BA-4BFE-BA4A-BCA2-E60A4785FEFF}" type="slidenum">
              <a:t>26</a:t>
            </a:fld>
            <a:endParaRPr lang="es-ES"/>
          </a:p>
        </p:txBody>
      </p:sp>
      <p:sp>
        <p:nvSpPr>
          <p:cNvPr id="2" name="Slide Image Placeholder 1">
            <a:extLst>
              <a:ext uri="{FF2B5EF4-FFF2-40B4-BE49-F238E27FC236}">
                <a16:creationId xmlns:a16="http://schemas.microsoft.com/office/drawing/2014/main" id="{86AA65AC-05C5-CD4F-86B2-EA56F1A953D7}"/>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59A36ECE-E8B0-B34A-9E9E-89DE1A9DAA0E}"/>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47A2D80-6128-F940-87FF-97DDA95FC9AF}"/>
              </a:ext>
            </a:extLst>
          </p:cNvPr>
          <p:cNvSpPr txBox="1">
            <a:spLocks noGrp="1"/>
          </p:cNvSpPr>
          <p:nvPr>
            <p:ph type="sldNum" sz="quarter" idx="5"/>
          </p:nvPr>
        </p:nvSpPr>
        <p:spPr>
          <a:ln/>
        </p:spPr>
        <p:txBody>
          <a:bodyPr lIns="0" tIns="0" rIns="0" bIns="0" anchor="b" anchorCtr="0">
            <a:spAutoFit/>
          </a:bodyPr>
          <a:lstStyle/>
          <a:p>
            <a:pPr lvl="0"/>
            <a:fld id="{1E0E6A5E-89CE-DB44-9C4A-C5E445A484A4}" type="slidenum">
              <a:t>27</a:t>
            </a:fld>
            <a:endParaRPr lang="es-ES"/>
          </a:p>
        </p:txBody>
      </p:sp>
      <p:sp>
        <p:nvSpPr>
          <p:cNvPr id="2" name="Slide Image Placeholder 1">
            <a:extLst>
              <a:ext uri="{FF2B5EF4-FFF2-40B4-BE49-F238E27FC236}">
                <a16:creationId xmlns:a16="http://schemas.microsoft.com/office/drawing/2014/main" id="{8FC20FE1-9BA4-F947-B8A0-3F485577F789}"/>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3E08B84-6E2F-0242-86B1-B16B9CF5EF20}"/>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BCDF9A-C048-5244-B76D-70FB111E0747}"/>
              </a:ext>
            </a:extLst>
          </p:cNvPr>
          <p:cNvSpPr txBox="1">
            <a:spLocks noGrp="1"/>
          </p:cNvSpPr>
          <p:nvPr>
            <p:ph type="sldNum" sz="quarter" idx="5"/>
          </p:nvPr>
        </p:nvSpPr>
        <p:spPr>
          <a:ln/>
        </p:spPr>
        <p:txBody>
          <a:bodyPr lIns="0" tIns="0" rIns="0" bIns="0" anchor="b" anchorCtr="0">
            <a:spAutoFit/>
          </a:bodyPr>
          <a:lstStyle/>
          <a:p>
            <a:pPr lvl="0"/>
            <a:fld id="{4A655992-793C-2E41-A0EE-4F88C585FF64}" type="slidenum">
              <a:t>28</a:t>
            </a:fld>
            <a:endParaRPr lang="es-ES"/>
          </a:p>
        </p:txBody>
      </p:sp>
      <p:sp>
        <p:nvSpPr>
          <p:cNvPr id="2" name="Slide Image Placeholder 1">
            <a:extLst>
              <a:ext uri="{FF2B5EF4-FFF2-40B4-BE49-F238E27FC236}">
                <a16:creationId xmlns:a16="http://schemas.microsoft.com/office/drawing/2014/main" id="{F23F00B5-D917-0141-8AB0-9AC0D4ADE645}"/>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8DEA8E93-2212-4A45-8BA4-06AEFC15F655}"/>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641A0CD-D7D4-7448-A2E2-E1D73015A605}"/>
              </a:ext>
            </a:extLst>
          </p:cNvPr>
          <p:cNvSpPr txBox="1">
            <a:spLocks noGrp="1"/>
          </p:cNvSpPr>
          <p:nvPr>
            <p:ph type="sldNum" sz="quarter" idx="5"/>
          </p:nvPr>
        </p:nvSpPr>
        <p:spPr>
          <a:ln/>
        </p:spPr>
        <p:txBody>
          <a:bodyPr lIns="0" tIns="0" rIns="0" bIns="0" anchor="b" anchorCtr="0">
            <a:spAutoFit/>
          </a:bodyPr>
          <a:lstStyle/>
          <a:p>
            <a:pPr lvl="0"/>
            <a:fld id="{0B762E37-CE42-D848-882F-F67B160AFE87}" type="slidenum">
              <a:t>3</a:t>
            </a:fld>
            <a:endParaRPr lang="es-ES"/>
          </a:p>
        </p:txBody>
      </p:sp>
      <p:sp>
        <p:nvSpPr>
          <p:cNvPr id="2" name="Slide Image Placeholder 1">
            <a:extLst>
              <a:ext uri="{FF2B5EF4-FFF2-40B4-BE49-F238E27FC236}">
                <a16:creationId xmlns:a16="http://schemas.microsoft.com/office/drawing/2014/main" id="{E9883243-5FFA-5F4C-B3D8-4B227FC15EE4}"/>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867CC5A0-3277-7143-9A6C-CA78C13C35C6}"/>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38BC3EA-9767-EB40-8D81-D9A3908C526C}"/>
              </a:ext>
            </a:extLst>
          </p:cNvPr>
          <p:cNvSpPr txBox="1">
            <a:spLocks noGrp="1"/>
          </p:cNvSpPr>
          <p:nvPr>
            <p:ph type="sldNum" sz="quarter" idx="5"/>
          </p:nvPr>
        </p:nvSpPr>
        <p:spPr>
          <a:ln/>
        </p:spPr>
        <p:txBody>
          <a:bodyPr lIns="0" tIns="0" rIns="0" bIns="0" anchor="b" anchorCtr="0">
            <a:spAutoFit/>
          </a:bodyPr>
          <a:lstStyle/>
          <a:p>
            <a:pPr lvl="0"/>
            <a:fld id="{9F2DAECE-25AB-8D44-927C-D016D636264D}" type="slidenum">
              <a:t>4</a:t>
            </a:fld>
            <a:endParaRPr lang="es-ES"/>
          </a:p>
        </p:txBody>
      </p:sp>
      <p:sp>
        <p:nvSpPr>
          <p:cNvPr id="2" name="Slide Image Placeholder 1">
            <a:extLst>
              <a:ext uri="{FF2B5EF4-FFF2-40B4-BE49-F238E27FC236}">
                <a16:creationId xmlns:a16="http://schemas.microsoft.com/office/drawing/2014/main" id="{50D6E8EE-210D-844F-B8AB-B07B90F63CC5}"/>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68A46333-9CC3-8A47-A008-4ADD1717FA33}"/>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BDF79-9469-3C48-B556-3674FE98A691}"/>
              </a:ext>
            </a:extLst>
          </p:cNvPr>
          <p:cNvSpPr txBox="1">
            <a:spLocks noGrp="1"/>
          </p:cNvSpPr>
          <p:nvPr>
            <p:ph type="sldNum" sz="quarter" idx="5"/>
          </p:nvPr>
        </p:nvSpPr>
        <p:spPr>
          <a:ln/>
        </p:spPr>
        <p:txBody>
          <a:bodyPr lIns="0" tIns="0" rIns="0" bIns="0" anchor="b" anchorCtr="0">
            <a:spAutoFit/>
          </a:bodyPr>
          <a:lstStyle/>
          <a:p>
            <a:pPr lvl="0"/>
            <a:fld id="{BAC0556E-15D8-DD49-AF97-B6AD068B2F1F}" type="slidenum">
              <a:t>5</a:t>
            </a:fld>
            <a:endParaRPr lang="es-ES"/>
          </a:p>
        </p:txBody>
      </p:sp>
      <p:sp>
        <p:nvSpPr>
          <p:cNvPr id="2" name="Slide Image Placeholder 1">
            <a:extLst>
              <a:ext uri="{FF2B5EF4-FFF2-40B4-BE49-F238E27FC236}">
                <a16:creationId xmlns:a16="http://schemas.microsoft.com/office/drawing/2014/main" id="{07CC69FE-3A62-7D49-B66B-BA41447AB2E5}"/>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B13C03D-01B6-594B-A0F4-ACFD46F19CB0}"/>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5B2530B-9FED-6C47-8E8D-F4CB94C75CF9}"/>
              </a:ext>
            </a:extLst>
          </p:cNvPr>
          <p:cNvSpPr txBox="1">
            <a:spLocks noGrp="1"/>
          </p:cNvSpPr>
          <p:nvPr>
            <p:ph type="sldNum" sz="quarter" idx="5"/>
          </p:nvPr>
        </p:nvSpPr>
        <p:spPr>
          <a:ln/>
        </p:spPr>
        <p:txBody>
          <a:bodyPr lIns="0" tIns="0" rIns="0" bIns="0" anchor="b" anchorCtr="0">
            <a:spAutoFit/>
          </a:bodyPr>
          <a:lstStyle/>
          <a:p>
            <a:pPr lvl="0"/>
            <a:fld id="{C92B0E5D-73EE-054E-91E6-4791FC5264EB}" type="slidenum">
              <a:t>6</a:t>
            </a:fld>
            <a:endParaRPr lang="es-ES"/>
          </a:p>
        </p:txBody>
      </p:sp>
      <p:sp>
        <p:nvSpPr>
          <p:cNvPr id="2" name="Slide Image Placeholder 1">
            <a:extLst>
              <a:ext uri="{FF2B5EF4-FFF2-40B4-BE49-F238E27FC236}">
                <a16:creationId xmlns:a16="http://schemas.microsoft.com/office/drawing/2014/main" id="{F1847BCC-FA54-A44B-8BCE-99144BBF4B4C}"/>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939B5622-1C33-0246-AD4A-48DEF7C1973B}"/>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98BC75-BED0-2146-9C53-D5FCF6A3FC90}"/>
              </a:ext>
            </a:extLst>
          </p:cNvPr>
          <p:cNvSpPr txBox="1">
            <a:spLocks noGrp="1"/>
          </p:cNvSpPr>
          <p:nvPr>
            <p:ph type="sldNum" sz="quarter" idx="5"/>
          </p:nvPr>
        </p:nvSpPr>
        <p:spPr>
          <a:ln/>
        </p:spPr>
        <p:txBody>
          <a:bodyPr lIns="0" tIns="0" rIns="0" bIns="0" anchor="b" anchorCtr="0">
            <a:spAutoFit/>
          </a:bodyPr>
          <a:lstStyle/>
          <a:p>
            <a:pPr lvl="0"/>
            <a:fld id="{BAA61D97-A360-CC46-8CFF-0109AA406589}" type="slidenum">
              <a:t>7</a:t>
            </a:fld>
            <a:endParaRPr lang="es-ES"/>
          </a:p>
        </p:txBody>
      </p:sp>
      <p:sp>
        <p:nvSpPr>
          <p:cNvPr id="2" name="Slide Image Placeholder 1">
            <a:extLst>
              <a:ext uri="{FF2B5EF4-FFF2-40B4-BE49-F238E27FC236}">
                <a16:creationId xmlns:a16="http://schemas.microsoft.com/office/drawing/2014/main" id="{E4AE0386-98A6-5B44-B0E3-A7B78C34329E}"/>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30B4B7BE-D297-5E4C-8579-4BAD94794701}"/>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06EF034-B210-004B-A8F9-FD619023EBC8}"/>
              </a:ext>
            </a:extLst>
          </p:cNvPr>
          <p:cNvSpPr txBox="1">
            <a:spLocks noGrp="1"/>
          </p:cNvSpPr>
          <p:nvPr>
            <p:ph type="sldNum" sz="quarter" idx="5"/>
          </p:nvPr>
        </p:nvSpPr>
        <p:spPr>
          <a:ln/>
        </p:spPr>
        <p:txBody>
          <a:bodyPr lIns="0" tIns="0" rIns="0" bIns="0" anchor="b" anchorCtr="0">
            <a:spAutoFit/>
          </a:bodyPr>
          <a:lstStyle/>
          <a:p>
            <a:pPr lvl="0"/>
            <a:fld id="{4AE169FB-8B80-0044-B5DA-C64108749A9D}" type="slidenum">
              <a:t>8</a:t>
            </a:fld>
            <a:endParaRPr lang="es-ES"/>
          </a:p>
        </p:txBody>
      </p:sp>
      <p:sp>
        <p:nvSpPr>
          <p:cNvPr id="2" name="Slide Image Placeholder 1">
            <a:extLst>
              <a:ext uri="{FF2B5EF4-FFF2-40B4-BE49-F238E27FC236}">
                <a16:creationId xmlns:a16="http://schemas.microsoft.com/office/drawing/2014/main" id="{05523C74-DEFD-CA40-B0FA-0289EA16E6A1}"/>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61A4CCFA-2780-8741-8F2F-40AF9F140231}"/>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F75E537-4B7A-8443-8F9B-5F76031D0896}"/>
              </a:ext>
            </a:extLst>
          </p:cNvPr>
          <p:cNvSpPr txBox="1">
            <a:spLocks noGrp="1"/>
          </p:cNvSpPr>
          <p:nvPr>
            <p:ph type="sldNum" sz="quarter" idx="5"/>
          </p:nvPr>
        </p:nvSpPr>
        <p:spPr>
          <a:ln/>
        </p:spPr>
        <p:txBody>
          <a:bodyPr lIns="0" tIns="0" rIns="0" bIns="0" anchor="b" anchorCtr="0">
            <a:spAutoFit/>
          </a:bodyPr>
          <a:lstStyle/>
          <a:p>
            <a:pPr lvl="0"/>
            <a:fld id="{D149DEF1-FA2C-C54A-8769-00A039488764}" type="slidenum">
              <a:t>9</a:t>
            </a:fld>
            <a:endParaRPr lang="es-ES"/>
          </a:p>
        </p:txBody>
      </p:sp>
      <p:sp>
        <p:nvSpPr>
          <p:cNvPr id="2" name="Slide Image Placeholder 1">
            <a:extLst>
              <a:ext uri="{FF2B5EF4-FFF2-40B4-BE49-F238E27FC236}">
                <a16:creationId xmlns:a16="http://schemas.microsoft.com/office/drawing/2014/main" id="{652E2BB8-6594-9941-86EF-88EEDB2157BF}"/>
              </a:ext>
            </a:extLst>
          </p:cNvPr>
          <p:cNvSpPr>
            <a:spLocks noGrp="1" noRot="1" noChangeAspect="1" noResize="1"/>
          </p:cNvSpPr>
          <p:nvPr>
            <p:ph type="sldImg"/>
          </p:nvPr>
        </p:nvSpPr>
        <p:spPr>
          <a:xfrm>
            <a:off x="533400" y="763588"/>
            <a:ext cx="6704013"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AB61C5ED-FA0E-A748-B3E8-F8558F87BE95}"/>
              </a:ext>
            </a:extLst>
          </p:cNvPr>
          <p:cNvSpPr txBox="1">
            <a:spLocks noGrp="1"/>
          </p:cNvSpPr>
          <p:nvPr>
            <p:ph type="body" sz="quarter"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2EB5-66F3-344B-BA4F-5B3039C6EB67}"/>
              </a:ext>
            </a:extLst>
          </p:cNvPr>
          <p:cNvSpPr>
            <a:spLocks noGrp="1"/>
          </p:cNvSpPr>
          <p:nvPr>
            <p:ph type="ctrTitle"/>
          </p:nvPr>
        </p:nvSpPr>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751BF2-64D2-934F-A02D-DDA8D6F4B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54FED1-13A7-4045-9F44-C09C23E476A9}"/>
              </a:ext>
            </a:extLst>
          </p:cNvPr>
          <p:cNvSpPr>
            <a:spLocks noGrp="1"/>
          </p:cNvSpPr>
          <p:nvPr>
            <p:ph type="dt" sz="half" idx="10"/>
          </p:nvPr>
        </p:nvSpPr>
        <p:spPr/>
        <p:txBody>
          <a:bodyPr/>
          <a:lstStyle/>
          <a:p>
            <a:pPr lvl="0"/>
            <a:fld id="{BA1FB972-02FF-134E-9107-428F57C6719E}" type="datetime1">
              <a:rPr lang="en-US" smtClean="0"/>
              <a:t>3/28/18</a:t>
            </a:fld>
            <a:endParaRPr lang="es-ES"/>
          </a:p>
        </p:txBody>
      </p:sp>
      <p:sp>
        <p:nvSpPr>
          <p:cNvPr id="5" name="Footer Placeholder 4">
            <a:extLst>
              <a:ext uri="{FF2B5EF4-FFF2-40B4-BE49-F238E27FC236}">
                <a16:creationId xmlns:a16="http://schemas.microsoft.com/office/drawing/2014/main" id="{8E07FD3C-ED24-3240-B67A-AAB30936B40A}"/>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000EB4EF-62BA-6240-951C-F0230D7478F2}"/>
              </a:ext>
            </a:extLst>
          </p:cNvPr>
          <p:cNvSpPr>
            <a:spLocks noGrp="1"/>
          </p:cNvSpPr>
          <p:nvPr>
            <p:ph type="sldNum" sz="quarter" idx="12"/>
          </p:nvPr>
        </p:nvSpPr>
        <p:spPr/>
        <p:txBody>
          <a:bodyPr/>
          <a:lstStyle/>
          <a:p>
            <a:pPr lvl="0"/>
            <a:fld id="{F58D67E0-3281-DC43-A488-D4921AE7E06A}" type="slidenum">
              <a:t>‹#›</a:t>
            </a:fld>
            <a:endParaRPr lang="es-ES"/>
          </a:p>
        </p:txBody>
      </p:sp>
    </p:spTree>
    <p:extLst>
      <p:ext uri="{BB962C8B-B14F-4D97-AF65-F5344CB8AC3E}">
        <p14:creationId xmlns:p14="http://schemas.microsoft.com/office/powerpoint/2010/main" val="194491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782F-2602-2948-B168-6E442095A2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79DA5F-FF68-A043-A44B-4BF119786C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7B6DB-1428-164C-9C80-B3B9AD634A44}"/>
              </a:ext>
            </a:extLst>
          </p:cNvPr>
          <p:cNvSpPr>
            <a:spLocks noGrp="1"/>
          </p:cNvSpPr>
          <p:nvPr>
            <p:ph type="dt" sz="half" idx="10"/>
          </p:nvPr>
        </p:nvSpPr>
        <p:spPr/>
        <p:txBody>
          <a:bodyPr/>
          <a:lstStyle/>
          <a:p>
            <a:pPr lvl="0"/>
            <a:fld id="{D45A7BDC-9FBD-994F-9423-8A9F2AC3E641}" type="datetime1">
              <a:rPr lang="en-US" smtClean="0"/>
              <a:t>3/28/18</a:t>
            </a:fld>
            <a:endParaRPr lang="es-ES"/>
          </a:p>
        </p:txBody>
      </p:sp>
      <p:sp>
        <p:nvSpPr>
          <p:cNvPr id="5" name="Footer Placeholder 4">
            <a:extLst>
              <a:ext uri="{FF2B5EF4-FFF2-40B4-BE49-F238E27FC236}">
                <a16:creationId xmlns:a16="http://schemas.microsoft.com/office/drawing/2014/main" id="{BDFBB506-A276-084B-AFFB-AE92552682BD}"/>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78DFF6DB-015E-354B-813A-5ADF40CB4796}"/>
              </a:ext>
            </a:extLst>
          </p:cNvPr>
          <p:cNvSpPr>
            <a:spLocks noGrp="1"/>
          </p:cNvSpPr>
          <p:nvPr>
            <p:ph type="sldNum" sz="quarter" idx="12"/>
          </p:nvPr>
        </p:nvSpPr>
        <p:spPr/>
        <p:txBody>
          <a:bodyPr/>
          <a:lstStyle/>
          <a:p>
            <a:pPr lvl="0"/>
            <a:fld id="{0C9A0A00-710B-4F40-9538-D1C633FA23B5}" type="slidenum">
              <a:t>‹#›</a:t>
            </a:fld>
            <a:endParaRPr lang="es-ES"/>
          </a:p>
        </p:txBody>
      </p:sp>
    </p:spTree>
    <p:extLst>
      <p:ext uri="{BB962C8B-B14F-4D97-AF65-F5344CB8AC3E}">
        <p14:creationId xmlns:p14="http://schemas.microsoft.com/office/powerpoint/2010/main" val="6459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FF331-477D-3540-9ECB-87EF792ACCCF}"/>
              </a:ext>
            </a:extLst>
          </p:cNvPr>
          <p:cNvSpPr>
            <a:spLocks noGrp="1"/>
          </p:cNvSpPr>
          <p:nvPr>
            <p:ph type="title" orient="vert"/>
          </p:nvPr>
        </p:nvSpPr>
        <p:spPr>
          <a:xfrm>
            <a:off x="8839200" y="1122363"/>
            <a:ext cx="2743200" cy="5008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F849CE-C260-0249-A136-769CEEF4BBD9}"/>
              </a:ext>
            </a:extLst>
          </p:cNvPr>
          <p:cNvSpPr>
            <a:spLocks noGrp="1"/>
          </p:cNvSpPr>
          <p:nvPr>
            <p:ph type="body" orient="vert" idx="1"/>
          </p:nvPr>
        </p:nvSpPr>
        <p:spPr>
          <a:xfrm>
            <a:off x="609600" y="1122363"/>
            <a:ext cx="8077200" cy="5008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08B1C-3012-F744-9E08-E55803E4A02D}"/>
              </a:ext>
            </a:extLst>
          </p:cNvPr>
          <p:cNvSpPr>
            <a:spLocks noGrp="1"/>
          </p:cNvSpPr>
          <p:nvPr>
            <p:ph type="dt" sz="half" idx="10"/>
          </p:nvPr>
        </p:nvSpPr>
        <p:spPr/>
        <p:txBody>
          <a:bodyPr/>
          <a:lstStyle/>
          <a:p>
            <a:pPr lvl="0"/>
            <a:fld id="{9865B135-BBE2-5E4F-8C5D-FAE395E0A3CA}" type="datetime1">
              <a:rPr lang="en-US" smtClean="0"/>
              <a:t>3/28/18</a:t>
            </a:fld>
            <a:endParaRPr lang="es-ES"/>
          </a:p>
        </p:txBody>
      </p:sp>
      <p:sp>
        <p:nvSpPr>
          <p:cNvPr id="5" name="Footer Placeholder 4">
            <a:extLst>
              <a:ext uri="{FF2B5EF4-FFF2-40B4-BE49-F238E27FC236}">
                <a16:creationId xmlns:a16="http://schemas.microsoft.com/office/drawing/2014/main" id="{F0821424-F58F-E34B-98BC-FAC0B375794F}"/>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ACC4C2ED-5F4F-B641-8943-BD629E67E774}"/>
              </a:ext>
            </a:extLst>
          </p:cNvPr>
          <p:cNvSpPr>
            <a:spLocks noGrp="1"/>
          </p:cNvSpPr>
          <p:nvPr>
            <p:ph type="sldNum" sz="quarter" idx="12"/>
          </p:nvPr>
        </p:nvSpPr>
        <p:spPr/>
        <p:txBody>
          <a:bodyPr/>
          <a:lstStyle/>
          <a:p>
            <a:pPr lvl="0"/>
            <a:fld id="{1D0A2CCC-69C0-314C-B99F-2DCA1F08B8E5}" type="slidenum">
              <a:t>‹#›</a:t>
            </a:fld>
            <a:endParaRPr lang="es-ES"/>
          </a:p>
        </p:txBody>
      </p:sp>
    </p:spTree>
    <p:extLst>
      <p:ext uri="{BB962C8B-B14F-4D97-AF65-F5344CB8AC3E}">
        <p14:creationId xmlns:p14="http://schemas.microsoft.com/office/powerpoint/2010/main" val="399170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BF50-B38D-2540-9DD5-6A89A7BAE2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79E7C4-E4A6-1641-AE69-3BCC77D28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15B6D-4F58-664F-87BF-0B6844D10B58}"/>
              </a:ext>
            </a:extLst>
          </p:cNvPr>
          <p:cNvSpPr>
            <a:spLocks noGrp="1"/>
          </p:cNvSpPr>
          <p:nvPr>
            <p:ph type="dt" sz="half" idx="10"/>
          </p:nvPr>
        </p:nvSpPr>
        <p:spPr/>
        <p:txBody>
          <a:bodyPr/>
          <a:lstStyle/>
          <a:p>
            <a:pPr lvl="0"/>
            <a:fld id="{EC676B4E-E055-A543-800B-550EBA5A9973}" type="datetime1">
              <a:rPr lang="en-US" smtClean="0"/>
              <a:t>3/28/18</a:t>
            </a:fld>
            <a:endParaRPr lang="es-ES"/>
          </a:p>
        </p:txBody>
      </p:sp>
      <p:sp>
        <p:nvSpPr>
          <p:cNvPr id="5" name="Footer Placeholder 4">
            <a:extLst>
              <a:ext uri="{FF2B5EF4-FFF2-40B4-BE49-F238E27FC236}">
                <a16:creationId xmlns:a16="http://schemas.microsoft.com/office/drawing/2014/main" id="{6FD76756-061E-F347-A3E4-4245B04D1A14}"/>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78F2BD9B-315B-AF4E-A131-9DC2CEF7BACF}"/>
              </a:ext>
            </a:extLst>
          </p:cNvPr>
          <p:cNvSpPr>
            <a:spLocks noGrp="1"/>
          </p:cNvSpPr>
          <p:nvPr>
            <p:ph type="sldNum" sz="quarter" idx="12"/>
          </p:nvPr>
        </p:nvSpPr>
        <p:spPr/>
        <p:txBody>
          <a:bodyPr/>
          <a:lstStyle/>
          <a:p>
            <a:pPr lvl="0"/>
            <a:fld id="{6BC907D0-F16F-E542-AD3B-6D2DC643CF59}" type="slidenum">
              <a:t>‹#›</a:t>
            </a:fld>
            <a:endParaRPr lang="es-ES"/>
          </a:p>
        </p:txBody>
      </p:sp>
    </p:spTree>
    <p:extLst>
      <p:ext uri="{BB962C8B-B14F-4D97-AF65-F5344CB8AC3E}">
        <p14:creationId xmlns:p14="http://schemas.microsoft.com/office/powerpoint/2010/main" val="276513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8960-C78A-0449-8402-79267C3F0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6FE0F-B5B5-244D-ABA5-A1D030392F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680B4-B875-2442-B7D7-6DAA15937D97}"/>
              </a:ext>
            </a:extLst>
          </p:cNvPr>
          <p:cNvSpPr>
            <a:spLocks noGrp="1"/>
          </p:cNvSpPr>
          <p:nvPr>
            <p:ph type="dt" sz="half" idx="10"/>
          </p:nvPr>
        </p:nvSpPr>
        <p:spPr/>
        <p:txBody>
          <a:bodyPr/>
          <a:lstStyle/>
          <a:p>
            <a:pPr lvl="0"/>
            <a:fld id="{04B79278-7BFD-B44F-887F-BEEAF7ABD063}" type="datetime1">
              <a:rPr lang="en-US" smtClean="0"/>
              <a:t>3/28/18</a:t>
            </a:fld>
            <a:endParaRPr lang="es-ES"/>
          </a:p>
        </p:txBody>
      </p:sp>
      <p:sp>
        <p:nvSpPr>
          <p:cNvPr id="5" name="Footer Placeholder 4">
            <a:extLst>
              <a:ext uri="{FF2B5EF4-FFF2-40B4-BE49-F238E27FC236}">
                <a16:creationId xmlns:a16="http://schemas.microsoft.com/office/drawing/2014/main" id="{EC48CF52-554C-BF43-BDC5-7246F47B85BC}"/>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9BB96DB0-F180-144F-99E9-5BD5B59A70B4}"/>
              </a:ext>
            </a:extLst>
          </p:cNvPr>
          <p:cNvSpPr>
            <a:spLocks noGrp="1"/>
          </p:cNvSpPr>
          <p:nvPr>
            <p:ph type="sldNum" sz="quarter" idx="12"/>
          </p:nvPr>
        </p:nvSpPr>
        <p:spPr/>
        <p:txBody>
          <a:bodyPr/>
          <a:lstStyle/>
          <a:p>
            <a:pPr lvl="0"/>
            <a:fld id="{D21C7578-3869-8846-A15F-EE5DCF9D7AF5}" type="slidenum">
              <a:t>‹#›</a:t>
            </a:fld>
            <a:endParaRPr lang="es-ES"/>
          </a:p>
        </p:txBody>
      </p:sp>
    </p:spTree>
    <p:extLst>
      <p:ext uri="{BB962C8B-B14F-4D97-AF65-F5344CB8AC3E}">
        <p14:creationId xmlns:p14="http://schemas.microsoft.com/office/powerpoint/2010/main" val="1975958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5C69-B93E-9A4B-B2DB-B282C26A5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F72FFF-4EDE-024B-97D5-5B2494A5D3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2664AE-0425-4D44-9F0B-FB2ACC50F0EC}"/>
              </a:ext>
            </a:extLst>
          </p:cNvPr>
          <p:cNvSpPr>
            <a:spLocks noGrp="1"/>
          </p:cNvSpPr>
          <p:nvPr>
            <p:ph type="dt" sz="half" idx="10"/>
          </p:nvPr>
        </p:nvSpPr>
        <p:spPr/>
        <p:txBody>
          <a:bodyPr/>
          <a:lstStyle/>
          <a:p>
            <a:pPr lvl="0"/>
            <a:fld id="{6C61D40A-E503-4642-ACBA-F78EF29BF801}" type="datetime1">
              <a:rPr lang="en-US" smtClean="0"/>
              <a:t>3/28/18</a:t>
            </a:fld>
            <a:endParaRPr lang="es-ES"/>
          </a:p>
        </p:txBody>
      </p:sp>
      <p:sp>
        <p:nvSpPr>
          <p:cNvPr id="5" name="Footer Placeholder 4">
            <a:extLst>
              <a:ext uri="{FF2B5EF4-FFF2-40B4-BE49-F238E27FC236}">
                <a16:creationId xmlns:a16="http://schemas.microsoft.com/office/drawing/2014/main" id="{D860CF75-360C-EA49-A1CA-5E8B8A7247C3}"/>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F17678A3-38F0-E640-958F-60A6C3953738}"/>
              </a:ext>
            </a:extLst>
          </p:cNvPr>
          <p:cNvSpPr>
            <a:spLocks noGrp="1"/>
          </p:cNvSpPr>
          <p:nvPr>
            <p:ph type="sldNum" sz="quarter" idx="12"/>
          </p:nvPr>
        </p:nvSpPr>
        <p:spPr/>
        <p:txBody>
          <a:bodyPr/>
          <a:lstStyle/>
          <a:p>
            <a:pPr lvl="0"/>
            <a:fld id="{5C49B042-2C35-1F40-A86F-D36863EB38AB}" type="slidenum">
              <a:t>‹#›</a:t>
            </a:fld>
            <a:endParaRPr lang="es-ES"/>
          </a:p>
        </p:txBody>
      </p:sp>
    </p:spTree>
    <p:extLst>
      <p:ext uri="{BB962C8B-B14F-4D97-AF65-F5344CB8AC3E}">
        <p14:creationId xmlns:p14="http://schemas.microsoft.com/office/powerpoint/2010/main" val="1288509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4801-EDAB-974B-AC3C-A67E2CA45A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3BBAFF-B703-5249-9B9E-B19AA89154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149600-0C4B-C142-BB17-9D84D2168D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BE9B2D-1E76-5846-BF7B-B02BFF22EEF6}"/>
              </a:ext>
            </a:extLst>
          </p:cNvPr>
          <p:cNvSpPr>
            <a:spLocks noGrp="1"/>
          </p:cNvSpPr>
          <p:nvPr>
            <p:ph type="dt" sz="half" idx="10"/>
          </p:nvPr>
        </p:nvSpPr>
        <p:spPr/>
        <p:txBody>
          <a:bodyPr/>
          <a:lstStyle/>
          <a:p>
            <a:pPr lvl="0"/>
            <a:fld id="{4EBF3783-B4E2-F34C-8E7A-EE5B6CA38424}" type="datetime1">
              <a:rPr lang="en-US" smtClean="0"/>
              <a:t>3/28/18</a:t>
            </a:fld>
            <a:endParaRPr lang="es-ES"/>
          </a:p>
        </p:txBody>
      </p:sp>
      <p:sp>
        <p:nvSpPr>
          <p:cNvPr id="6" name="Footer Placeholder 5">
            <a:extLst>
              <a:ext uri="{FF2B5EF4-FFF2-40B4-BE49-F238E27FC236}">
                <a16:creationId xmlns:a16="http://schemas.microsoft.com/office/drawing/2014/main" id="{9CB1B920-5FD7-054F-ACD8-BAB8071D657E}"/>
              </a:ext>
            </a:extLst>
          </p:cNvPr>
          <p:cNvSpPr>
            <a:spLocks noGrp="1"/>
          </p:cNvSpPr>
          <p:nvPr>
            <p:ph type="ftr" sz="quarter" idx="11"/>
          </p:nvPr>
        </p:nvSpPr>
        <p:spPr/>
        <p:txBody>
          <a:bodyPr/>
          <a:lstStyle/>
          <a:p>
            <a:pPr lvl="0"/>
            <a:endParaRPr lang="es-ES"/>
          </a:p>
        </p:txBody>
      </p:sp>
      <p:sp>
        <p:nvSpPr>
          <p:cNvPr id="7" name="Slide Number Placeholder 6">
            <a:extLst>
              <a:ext uri="{FF2B5EF4-FFF2-40B4-BE49-F238E27FC236}">
                <a16:creationId xmlns:a16="http://schemas.microsoft.com/office/drawing/2014/main" id="{A8C8F576-0384-C24A-89E7-7CBF93A65B99}"/>
              </a:ext>
            </a:extLst>
          </p:cNvPr>
          <p:cNvSpPr>
            <a:spLocks noGrp="1"/>
          </p:cNvSpPr>
          <p:nvPr>
            <p:ph type="sldNum" sz="quarter" idx="12"/>
          </p:nvPr>
        </p:nvSpPr>
        <p:spPr/>
        <p:txBody>
          <a:bodyPr/>
          <a:lstStyle/>
          <a:p>
            <a:pPr lvl="0"/>
            <a:fld id="{489B4F1B-D949-DE45-88B9-1A26E9434136}" type="slidenum">
              <a:t>‹#›</a:t>
            </a:fld>
            <a:endParaRPr lang="es-ES"/>
          </a:p>
        </p:txBody>
      </p:sp>
    </p:spTree>
    <p:extLst>
      <p:ext uri="{BB962C8B-B14F-4D97-AF65-F5344CB8AC3E}">
        <p14:creationId xmlns:p14="http://schemas.microsoft.com/office/powerpoint/2010/main" val="2919516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BCB4-67E3-9C4A-8C78-3497BDB299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0A9487-2071-534C-B008-A79A6ACE38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D8B15D-6073-4149-AA4F-F21D6C1791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D5F1DB-AFF8-5349-9352-6411CD58B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3286F2-0527-5F49-87B5-881C294275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696F17-4E85-3E4D-9B7E-CCBB76148449}"/>
              </a:ext>
            </a:extLst>
          </p:cNvPr>
          <p:cNvSpPr>
            <a:spLocks noGrp="1"/>
          </p:cNvSpPr>
          <p:nvPr>
            <p:ph type="dt" sz="half" idx="10"/>
          </p:nvPr>
        </p:nvSpPr>
        <p:spPr/>
        <p:txBody>
          <a:bodyPr/>
          <a:lstStyle/>
          <a:p>
            <a:pPr lvl="0"/>
            <a:fld id="{41B4F3EC-DFB3-5D4B-8D0D-AB687F6477B6}" type="datetime1">
              <a:rPr lang="en-US" smtClean="0"/>
              <a:t>3/28/18</a:t>
            </a:fld>
            <a:endParaRPr lang="es-ES"/>
          </a:p>
        </p:txBody>
      </p:sp>
      <p:sp>
        <p:nvSpPr>
          <p:cNvPr id="8" name="Footer Placeholder 7">
            <a:extLst>
              <a:ext uri="{FF2B5EF4-FFF2-40B4-BE49-F238E27FC236}">
                <a16:creationId xmlns:a16="http://schemas.microsoft.com/office/drawing/2014/main" id="{C392E28F-5EA6-8B40-88D1-04A45E01A2A5}"/>
              </a:ext>
            </a:extLst>
          </p:cNvPr>
          <p:cNvSpPr>
            <a:spLocks noGrp="1"/>
          </p:cNvSpPr>
          <p:nvPr>
            <p:ph type="ftr" sz="quarter" idx="11"/>
          </p:nvPr>
        </p:nvSpPr>
        <p:spPr/>
        <p:txBody>
          <a:bodyPr/>
          <a:lstStyle/>
          <a:p>
            <a:pPr lvl="0"/>
            <a:endParaRPr lang="es-ES"/>
          </a:p>
        </p:txBody>
      </p:sp>
      <p:sp>
        <p:nvSpPr>
          <p:cNvPr id="9" name="Slide Number Placeholder 8">
            <a:extLst>
              <a:ext uri="{FF2B5EF4-FFF2-40B4-BE49-F238E27FC236}">
                <a16:creationId xmlns:a16="http://schemas.microsoft.com/office/drawing/2014/main" id="{11C92A25-ACA8-A84C-9E54-1D937FD22004}"/>
              </a:ext>
            </a:extLst>
          </p:cNvPr>
          <p:cNvSpPr>
            <a:spLocks noGrp="1"/>
          </p:cNvSpPr>
          <p:nvPr>
            <p:ph type="sldNum" sz="quarter" idx="12"/>
          </p:nvPr>
        </p:nvSpPr>
        <p:spPr/>
        <p:txBody>
          <a:bodyPr/>
          <a:lstStyle/>
          <a:p>
            <a:pPr lvl="0"/>
            <a:fld id="{29437C3A-407D-8940-ADE8-D2DE2C4270FF}" type="slidenum">
              <a:t>‹#›</a:t>
            </a:fld>
            <a:endParaRPr lang="es-ES"/>
          </a:p>
        </p:txBody>
      </p:sp>
    </p:spTree>
    <p:extLst>
      <p:ext uri="{BB962C8B-B14F-4D97-AF65-F5344CB8AC3E}">
        <p14:creationId xmlns:p14="http://schemas.microsoft.com/office/powerpoint/2010/main" val="2584803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F153-4740-9248-9C75-46D7FEBA14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BA5E75-336A-794E-BEC2-0ACDB8916F31}"/>
              </a:ext>
            </a:extLst>
          </p:cNvPr>
          <p:cNvSpPr>
            <a:spLocks noGrp="1"/>
          </p:cNvSpPr>
          <p:nvPr>
            <p:ph type="dt" sz="half" idx="10"/>
          </p:nvPr>
        </p:nvSpPr>
        <p:spPr/>
        <p:txBody>
          <a:bodyPr/>
          <a:lstStyle/>
          <a:p>
            <a:pPr lvl="0"/>
            <a:fld id="{E393849C-26E4-4542-B1EB-4F7CF3ABFDB0}" type="datetime1">
              <a:rPr lang="en-US" smtClean="0"/>
              <a:t>3/28/18</a:t>
            </a:fld>
            <a:endParaRPr lang="es-ES"/>
          </a:p>
        </p:txBody>
      </p:sp>
      <p:sp>
        <p:nvSpPr>
          <p:cNvPr id="4" name="Footer Placeholder 3">
            <a:extLst>
              <a:ext uri="{FF2B5EF4-FFF2-40B4-BE49-F238E27FC236}">
                <a16:creationId xmlns:a16="http://schemas.microsoft.com/office/drawing/2014/main" id="{F0549D65-221B-AA41-A713-E33835BAB227}"/>
              </a:ext>
            </a:extLst>
          </p:cNvPr>
          <p:cNvSpPr>
            <a:spLocks noGrp="1"/>
          </p:cNvSpPr>
          <p:nvPr>
            <p:ph type="ftr" sz="quarter" idx="11"/>
          </p:nvPr>
        </p:nvSpPr>
        <p:spPr/>
        <p:txBody>
          <a:bodyPr/>
          <a:lstStyle/>
          <a:p>
            <a:pPr lvl="0"/>
            <a:endParaRPr lang="es-ES"/>
          </a:p>
        </p:txBody>
      </p:sp>
      <p:sp>
        <p:nvSpPr>
          <p:cNvPr id="5" name="Slide Number Placeholder 4">
            <a:extLst>
              <a:ext uri="{FF2B5EF4-FFF2-40B4-BE49-F238E27FC236}">
                <a16:creationId xmlns:a16="http://schemas.microsoft.com/office/drawing/2014/main" id="{23B8CF26-74E9-094F-865A-0CCBEA582EE5}"/>
              </a:ext>
            </a:extLst>
          </p:cNvPr>
          <p:cNvSpPr>
            <a:spLocks noGrp="1"/>
          </p:cNvSpPr>
          <p:nvPr>
            <p:ph type="sldNum" sz="quarter" idx="12"/>
          </p:nvPr>
        </p:nvSpPr>
        <p:spPr/>
        <p:txBody>
          <a:bodyPr/>
          <a:lstStyle/>
          <a:p>
            <a:pPr lvl="0"/>
            <a:fld id="{C7C8D5F7-DAEE-694D-99CB-51A1DCCD83C3}" type="slidenum">
              <a:t>‹#›</a:t>
            </a:fld>
            <a:endParaRPr lang="es-ES"/>
          </a:p>
        </p:txBody>
      </p:sp>
    </p:spTree>
    <p:extLst>
      <p:ext uri="{BB962C8B-B14F-4D97-AF65-F5344CB8AC3E}">
        <p14:creationId xmlns:p14="http://schemas.microsoft.com/office/powerpoint/2010/main" val="47995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1ECB15-CCDE-524B-874B-3D7FEA8258D3}"/>
              </a:ext>
            </a:extLst>
          </p:cNvPr>
          <p:cNvSpPr>
            <a:spLocks noGrp="1"/>
          </p:cNvSpPr>
          <p:nvPr>
            <p:ph type="dt" sz="half" idx="10"/>
          </p:nvPr>
        </p:nvSpPr>
        <p:spPr/>
        <p:txBody>
          <a:bodyPr/>
          <a:lstStyle/>
          <a:p>
            <a:pPr lvl="0"/>
            <a:fld id="{7BC7F050-C5B0-324D-BBAA-12CA5EC2BD85}" type="datetime1">
              <a:rPr lang="en-US" smtClean="0"/>
              <a:t>3/28/18</a:t>
            </a:fld>
            <a:endParaRPr lang="es-ES"/>
          </a:p>
        </p:txBody>
      </p:sp>
      <p:sp>
        <p:nvSpPr>
          <p:cNvPr id="3" name="Footer Placeholder 2">
            <a:extLst>
              <a:ext uri="{FF2B5EF4-FFF2-40B4-BE49-F238E27FC236}">
                <a16:creationId xmlns:a16="http://schemas.microsoft.com/office/drawing/2014/main" id="{6D5C0467-2219-1546-9F94-7C9140D5FCAB}"/>
              </a:ext>
            </a:extLst>
          </p:cNvPr>
          <p:cNvSpPr>
            <a:spLocks noGrp="1"/>
          </p:cNvSpPr>
          <p:nvPr>
            <p:ph type="ftr" sz="quarter" idx="11"/>
          </p:nvPr>
        </p:nvSpPr>
        <p:spPr/>
        <p:txBody>
          <a:bodyPr/>
          <a:lstStyle/>
          <a:p>
            <a:pPr lvl="0"/>
            <a:endParaRPr lang="es-ES"/>
          </a:p>
        </p:txBody>
      </p:sp>
      <p:sp>
        <p:nvSpPr>
          <p:cNvPr id="4" name="Slide Number Placeholder 3">
            <a:extLst>
              <a:ext uri="{FF2B5EF4-FFF2-40B4-BE49-F238E27FC236}">
                <a16:creationId xmlns:a16="http://schemas.microsoft.com/office/drawing/2014/main" id="{394CBB91-33BB-1049-9810-FBB2698C799F}"/>
              </a:ext>
            </a:extLst>
          </p:cNvPr>
          <p:cNvSpPr>
            <a:spLocks noGrp="1"/>
          </p:cNvSpPr>
          <p:nvPr>
            <p:ph type="sldNum" sz="quarter" idx="12"/>
          </p:nvPr>
        </p:nvSpPr>
        <p:spPr/>
        <p:txBody>
          <a:bodyPr/>
          <a:lstStyle/>
          <a:p>
            <a:pPr lvl="0"/>
            <a:fld id="{71126203-518E-2648-B7FB-09A32D70D643}" type="slidenum">
              <a:t>‹#›</a:t>
            </a:fld>
            <a:endParaRPr lang="es-ES"/>
          </a:p>
        </p:txBody>
      </p:sp>
    </p:spTree>
    <p:extLst>
      <p:ext uri="{BB962C8B-B14F-4D97-AF65-F5344CB8AC3E}">
        <p14:creationId xmlns:p14="http://schemas.microsoft.com/office/powerpoint/2010/main" val="684417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8059-A583-7E45-915A-2265306C83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BC6AD1-0D95-3D43-87C3-9B92BA8409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4FE81F-32AB-4945-9133-A8856CEBF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67988-035D-BA45-BF58-382D7D96AE27}"/>
              </a:ext>
            </a:extLst>
          </p:cNvPr>
          <p:cNvSpPr>
            <a:spLocks noGrp="1"/>
          </p:cNvSpPr>
          <p:nvPr>
            <p:ph type="dt" sz="half" idx="10"/>
          </p:nvPr>
        </p:nvSpPr>
        <p:spPr/>
        <p:txBody>
          <a:bodyPr/>
          <a:lstStyle/>
          <a:p>
            <a:pPr lvl="0"/>
            <a:fld id="{3D3B9CAD-9FE8-3943-968B-C0370B6F0AFC}" type="datetime1">
              <a:rPr lang="en-US" smtClean="0"/>
              <a:t>3/28/18</a:t>
            </a:fld>
            <a:endParaRPr lang="es-ES"/>
          </a:p>
        </p:txBody>
      </p:sp>
      <p:sp>
        <p:nvSpPr>
          <p:cNvPr id="6" name="Footer Placeholder 5">
            <a:extLst>
              <a:ext uri="{FF2B5EF4-FFF2-40B4-BE49-F238E27FC236}">
                <a16:creationId xmlns:a16="http://schemas.microsoft.com/office/drawing/2014/main" id="{1D089E9F-B339-3B43-9A45-E8BCFBE4558D}"/>
              </a:ext>
            </a:extLst>
          </p:cNvPr>
          <p:cNvSpPr>
            <a:spLocks noGrp="1"/>
          </p:cNvSpPr>
          <p:nvPr>
            <p:ph type="ftr" sz="quarter" idx="11"/>
          </p:nvPr>
        </p:nvSpPr>
        <p:spPr/>
        <p:txBody>
          <a:bodyPr/>
          <a:lstStyle/>
          <a:p>
            <a:pPr lvl="0"/>
            <a:endParaRPr lang="es-ES"/>
          </a:p>
        </p:txBody>
      </p:sp>
      <p:sp>
        <p:nvSpPr>
          <p:cNvPr id="7" name="Slide Number Placeholder 6">
            <a:extLst>
              <a:ext uri="{FF2B5EF4-FFF2-40B4-BE49-F238E27FC236}">
                <a16:creationId xmlns:a16="http://schemas.microsoft.com/office/drawing/2014/main" id="{24F2A648-249E-CC4D-8CB8-1D1D9802D1E5}"/>
              </a:ext>
            </a:extLst>
          </p:cNvPr>
          <p:cNvSpPr>
            <a:spLocks noGrp="1"/>
          </p:cNvSpPr>
          <p:nvPr>
            <p:ph type="sldNum" sz="quarter" idx="12"/>
          </p:nvPr>
        </p:nvSpPr>
        <p:spPr/>
        <p:txBody>
          <a:bodyPr/>
          <a:lstStyle/>
          <a:p>
            <a:pPr lvl="0"/>
            <a:fld id="{CB167CAE-783D-B94D-A761-905E75268332}" type="slidenum">
              <a:t>‹#›</a:t>
            </a:fld>
            <a:endParaRPr lang="es-ES"/>
          </a:p>
        </p:txBody>
      </p:sp>
    </p:spTree>
    <p:extLst>
      <p:ext uri="{BB962C8B-B14F-4D97-AF65-F5344CB8AC3E}">
        <p14:creationId xmlns:p14="http://schemas.microsoft.com/office/powerpoint/2010/main" val="370778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503C-17E1-8E4D-A9E3-4B366D6AB7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EF68F-C455-DD43-A749-D846923E39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BB7E7-4289-3A40-A70F-7D1B878E8EF4}"/>
              </a:ext>
            </a:extLst>
          </p:cNvPr>
          <p:cNvSpPr>
            <a:spLocks noGrp="1"/>
          </p:cNvSpPr>
          <p:nvPr>
            <p:ph type="dt" sz="half" idx="10"/>
          </p:nvPr>
        </p:nvSpPr>
        <p:spPr/>
        <p:txBody>
          <a:bodyPr/>
          <a:lstStyle/>
          <a:p>
            <a:pPr lvl="0"/>
            <a:fld id="{988379D6-AFE9-F946-BA53-06AB6284B436}" type="datetime1">
              <a:rPr lang="en-US" smtClean="0"/>
              <a:t>3/28/18</a:t>
            </a:fld>
            <a:endParaRPr lang="es-ES"/>
          </a:p>
        </p:txBody>
      </p:sp>
      <p:sp>
        <p:nvSpPr>
          <p:cNvPr id="5" name="Footer Placeholder 4">
            <a:extLst>
              <a:ext uri="{FF2B5EF4-FFF2-40B4-BE49-F238E27FC236}">
                <a16:creationId xmlns:a16="http://schemas.microsoft.com/office/drawing/2014/main" id="{DE1FA2C9-125F-8C47-9245-FC5B9CD72649}"/>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35437B60-2F1C-DD4D-97D3-78DA102AD4DC}"/>
              </a:ext>
            </a:extLst>
          </p:cNvPr>
          <p:cNvSpPr>
            <a:spLocks noGrp="1"/>
          </p:cNvSpPr>
          <p:nvPr>
            <p:ph type="sldNum" sz="quarter" idx="12"/>
          </p:nvPr>
        </p:nvSpPr>
        <p:spPr/>
        <p:txBody>
          <a:bodyPr/>
          <a:lstStyle/>
          <a:p>
            <a:pPr lvl="0"/>
            <a:fld id="{6CC1029B-3798-044D-9AA5-D52A59C859C6}" type="slidenum">
              <a:t>‹#›</a:t>
            </a:fld>
            <a:endParaRPr lang="es-ES"/>
          </a:p>
        </p:txBody>
      </p:sp>
    </p:spTree>
    <p:extLst>
      <p:ext uri="{BB962C8B-B14F-4D97-AF65-F5344CB8AC3E}">
        <p14:creationId xmlns:p14="http://schemas.microsoft.com/office/powerpoint/2010/main" val="66779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906D-04DA-404C-AB55-76E7B26D9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2E1F5B-1249-5D4D-A87F-9B81533EA1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7F740A-568B-5640-A4CA-AE2CA4929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BFC6E6-55BA-C448-805C-AD1D94D3F45B}"/>
              </a:ext>
            </a:extLst>
          </p:cNvPr>
          <p:cNvSpPr>
            <a:spLocks noGrp="1"/>
          </p:cNvSpPr>
          <p:nvPr>
            <p:ph type="dt" sz="half" idx="10"/>
          </p:nvPr>
        </p:nvSpPr>
        <p:spPr/>
        <p:txBody>
          <a:bodyPr/>
          <a:lstStyle/>
          <a:p>
            <a:pPr lvl="0"/>
            <a:fld id="{568AEF8B-C54A-654A-B9FE-352CB4B922D3}" type="datetime1">
              <a:rPr lang="en-US" smtClean="0"/>
              <a:t>3/28/18</a:t>
            </a:fld>
            <a:endParaRPr lang="es-ES"/>
          </a:p>
        </p:txBody>
      </p:sp>
      <p:sp>
        <p:nvSpPr>
          <p:cNvPr id="6" name="Footer Placeholder 5">
            <a:extLst>
              <a:ext uri="{FF2B5EF4-FFF2-40B4-BE49-F238E27FC236}">
                <a16:creationId xmlns:a16="http://schemas.microsoft.com/office/drawing/2014/main" id="{4650D1DB-51AC-7B43-990E-6D2179B44506}"/>
              </a:ext>
            </a:extLst>
          </p:cNvPr>
          <p:cNvSpPr>
            <a:spLocks noGrp="1"/>
          </p:cNvSpPr>
          <p:nvPr>
            <p:ph type="ftr" sz="quarter" idx="11"/>
          </p:nvPr>
        </p:nvSpPr>
        <p:spPr/>
        <p:txBody>
          <a:bodyPr/>
          <a:lstStyle/>
          <a:p>
            <a:pPr lvl="0"/>
            <a:endParaRPr lang="es-ES"/>
          </a:p>
        </p:txBody>
      </p:sp>
      <p:sp>
        <p:nvSpPr>
          <p:cNvPr id="7" name="Slide Number Placeholder 6">
            <a:extLst>
              <a:ext uri="{FF2B5EF4-FFF2-40B4-BE49-F238E27FC236}">
                <a16:creationId xmlns:a16="http://schemas.microsoft.com/office/drawing/2014/main" id="{6E6EE0EC-6256-7540-9E6D-D04E08E95BF3}"/>
              </a:ext>
            </a:extLst>
          </p:cNvPr>
          <p:cNvSpPr>
            <a:spLocks noGrp="1"/>
          </p:cNvSpPr>
          <p:nvPr>
            <p:ph type="sldNum" sz="quarter" idx="12"/>
          </p:nvPr>
        </p:nvSpPr>
        <p:spPr/>
        <p:txBody>
          <a:bodyPr/>
          <a:lstStyle/>
          <a:p>
            <a:pPr lvl="0"/>
            <a:fld id="{429E4FC9-2FFE-A645-BD63-0F339697F387}" type="slidenum">
              <a:t>‹#›</a:t>
            </a:fld>
            <a:endParaRPr lang="es-ES"/>
          </a:p>
        </p:txBody>
      </p:sp>
    </p:spTree>
    <p:extLst>
      <p:ext uri="{BB962C8B-B14F-4D97-AF65-F5344CB8AC3E}">
        <p14:creationId xmlns:p14="http://schemas.microsoft.com/office/powerpoint/2010/main" val="255845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9F28-FF9D-F746-96D8-0DCAF6BE78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797955-C084-DB48-9B74-12FF564B8F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4D525-C15C-E64B-87C4-180EAC5CD9FA}"/>
              </a:ext>
            </a:extLst>
          </p:cNvPr>
          <p:cNvSpPr>
            <a:spLocks noGrp="1"/>
          </p:cNvSpPr>
          <p:nvPr>
            <p:ph type="dt" sz="half" idx="10"/>
          </p:nvPr>
        </p:nvSpPr>
        <p:spPr/>
        <p:txBody>
          <a:bodyPr/>
          <a:lstStyle/>
          <a:p>
            <a:pPr lvl="0"/>
            <a:fld id="{571061DF-101E-BC4C-B633-C35DA85C10E5}" type="datetime1">
              <a:rPr lang="en-US" smtClean="0"/>
              <a:t>3/28/18</a:t>
            </a:fld>
            <a:endParaRPr lang="es-ES"/>
          </a:p>
        </p:txBody>
      </p:sp>
      <p:sp>
        <p:nvSpPr>
          <p:cNvPr id="5" name="Footer Placeholder 4">
            <a:extLst>
              <a:ext uri="{FF2B5EF4-FFF2-40B4-BE49-F238E27FC236}">
                <a16:creationId xmlns:a16="http://schemas.microsoft.com/office/drawing/2014/main" id="{66D22369-DF33-0B48-9A9B-C770A0E728BD}"/>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9E417257-E5B6-8443-993C-7EF8C39A4857}"/>
              </a:ext>
            </a:extLst>
          </p:cNvPr>
          <p:cNvSpPr>
            <a:spLocks noGrp="1"/>
          </p:cNvSpPr>
          <p:nvPr>
            <p:ph type="sldNum" sz="quarter" idx="12"/>
          </p:nvPr>
        </p:nvSpPr>
        <p:spPr/>
        <p:txBody>
          <a:bodyPr/>
          <a:lstStyle/>
          <a:p>
            <a:pPr lvl="0"/>
            <a:fld id="{FA188141-7198-4948-B53B-0075D17A085D}" type="slidenum">
              <a:t>‹#›</a:t>
            </a:fld>
            <a:endParaRPr lang="es-ES"/>
          </a:p>
        </p:txBody>
      </p:sp>
    </p:spTree>
    <p:extLst>
      <p:ext uri="{BB962C8B-B14F-4D97-AF65-F5344CB8AC3E}">
        <p14:creationId xmlns:p14="http://schemas.microsoft.com/office/powerpoint/2010/main" val="66290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A1C126-8C34-1747-B89E-0656A19C02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A3CE8-7E21-B040-80E5-C9E0C8B888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1DC64-8119-7849-A565-988C9447EDE4}"/>
              </a:ext>
            </a:extLst>
          </p:cNvPr>
          <p:cNvSpPr>
            <a:spLocks noGrp="1"/>
          </p:cNvSpPr>
          <p:nvPr>
            <p:ph type="dt" sz="half" idx="10"/>
          </p:nvPr>
        </p:nvSpPr>
        <p:spPr/>
        <p:txBody>
          <a:bodyPr/>
          <a:lstStyle/>
          <a:p>
            <a:pPr lvl="0"/>
            <a:fld id="{A5C582E8-3293-4E4D-B324-99B3A440BD8B}" type="datetime1">
              <a:rPr lang="en-US" smtClean="0"/>
              <a:t>3/28/18</a:t>
            </a:fld>
            <a:endParaRPr lang="es-ES"/>
          </a:p>
        </p:txBody>
      </p:sp>
      <p:sp>
        <p:nvSpPr>
          <p:cNvPr id="5" name="Footer Placeholder 4">
            <a:extLst>
              <a:ext uri="{FF2B5EF4-FFF2-40B4-BE49-F238E27FC236}">
                <a16:creationId xmlns:a16="http://schemas.microsoft.com/office/drawing/2014/main" id="{FF25577F-48A1-6E46-93B2-BBD0A37975C7}"/>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9846B039-4770-434E-A684-DDD498F8AC53}"/>
              </a:ext>
            </a:extLst>
          </p:cNvPr>
          <p:cNvSpPr>
            <a:spLocks noGrp="1"/>
          </p:cNvSpPr>
          <p:nvPr>
            <p:ph type="sldNum" sz="quarter" idx="12"/>
          </p:nvPr>
        </p:nvSpPr>
        <p:spPr/>
        <p:txBody>
          <a:bodyPr/>
          <a:lstStyle/>
          <a:p>
            <a:pPr lvl="0"/>
            <a:fld id="{3B47588A-746F-D74B-ACC7-D76CF589CFDB}" type="slidenum">
              <a:t>‹#›</a:t>
            </a:fld>
            <a:endParaRPr lang="es-ES"/>
          </a:p>
        </p:txBody>
      </p:sp>
    </p:spTree>
    <p:extLst>
      <p:ext uri="{BB962C8B-B14F-4D97-AF65-F5344CB8AC3E}">
        <p14:creationId xmlns:p14="http://schemas.microsoft.com/office/powerpoint/2010/main" val="2822597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E690-F14B-1045-90C9-869F2CBDB9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66D980-1614-8C41-BB34-B75F876E76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4673DD-3B7C-8047-9760-F96CA542207A}"/>
              </a:ext>
            </a:extLst>
          </p:cNvPr>
          <p:cNvSpPr>
            <a:spLocks noGrp="1"/>
          </p:cNvSpPr>
          <p:nvPr>
            <p:ph type="dt" sz="half" idx="10"/>
          </p:nvPr>
        </p:nvSpPr>
        <p:spPr/>
        <p:txBody>
          <a:bodyPr/>
          <a:lstStyle/>
          <a:p>
            <a:pPr lvl="0"/>
            <a:fld id="{257BD709-B8C5-FE49-BF8A-CE2DC4F5AD7D}" type="datetime1">
              <a:rPr lang="en-US" smtClean="0"/>
              <a:t>3/28/18</a:t>
            </a:fld>
            <a:endParaRPr lang="es-ES"/>
          </a:p>
        </p:txBody>
      </p:sp>
      <p:sp>
        <p:nvSpPr>
          <p:cNvPr id="5" name="Footer Placeholder 4">
            <a:extLst>
              <a:ext uri="{FF2B5EF4-FFF2-40B4-BE49-F238E27FC236}">
                <a16:creationId xmlns:a16="http://schemas.microsoft.com/office/drawing/2014/main" id="{45745D3D-9CE6-6C48-B8F7-D85D5942E81B}"/>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89BB8FB1-C36F-0B48-859E-BFEBFA904977}"/>
              </a:ext>
            </a:extLst>
          </p:cNvPr>
          <p:cNvSpPr>
            <a:spLocks noGrp="1"/>
          </p:cNvSpPr>
          <p:nvPr>
            <p:ph type="sldNum" sz="quarter" idx="12"/>
          </p:nvPr>
        </p:nvSpPr>
        <p:spPr/>
        <p:txBody>
          <a:bodyPr/>
          <a:lstStyle/>
          <a:p>
            <a:pPr lvl="0"/>
            <a:fld id="{02B4ED6B-7681-7D4D-94C2-E31FD62BB0FB}" type="slidenum">
              <a:t>‹#›</a:t>
            </a:fld>
            <a:endParaRPr lang="es-ES"/>
          </a:p>
        </p:txBody>
      </p:sp>
    </p:spTree>
    <p:extLst>
      <p:ext uri="{BB962C8B-B14F-4D97-AF65-F5344CB8AC3E}">
        <p14:creationId xmlns:p14="http://schemas.microsoft.com/office/powerpoint/2010/main" val="3399507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D426-934B-DB49-98D4-A807A8231C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994D2-5DC2-534B-9E7A-D518436C4E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17A19-E97B-6144-AF6D-4572BEAF95F9}"/>
              </a:ext>
            </a:extLst>
          </p:cNvPr>
          <p:cNvSpPr>
            <a:spLocks noGrp="1"/>
          </p:cNvSpPr>
          <p:nvPr>
            <p:ph type="dt" sz="half" idx="10"/>
          </p:nvPr>
        </p:nvSpPr>
        <p:spPr/>
        <p:txBody>
          <a:bodyPr/>
          <a:lstStyle/>
          <a:p>
            <a:pPr lvl="0"/>
            <a:fld id="{B6BB8064-69B8-BE4E-B25E-F5B0400B8E7C}" type="datetime1">
              <a:rPr lang="en-US" smtClean="0"/>
              <a:t>3/28/18</a:t>
            </a:fld>
            <a:endParaRPr lang="es-ES"/>
          </a:p>
        </p:txBody>
      </p:sp>
      <p:sp>
        <p:nvSpPr>
          <p:cNvPr id="5" name="Footer Placeholder 4">
            <a:extLst>
              <a:ext uri="{FF2B5EF4-FFF2-40B4-BE49-F238E27FC236}">
                <a16:creationId xmlns:a16="http://schemas.microsoft.com/office/drawing/2014/main" id="{8DB992A4-7FC8-9245-8862-24F03C55871D}"/>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A61731CF-EF29-5B40-86AE-B6EE15E6EE07}"/>
              </a:ext>
            </a:extLst>
          </p:cNvPr>
          <p:cNvSpPr>
            <a:spLocks noGrp="1"/>
          </p:cNvSpPr>
          <p:nvPr>
            <p:ph type="sldNum" sz="quarter" idx="12"/>
          </p:nvPr>
        </p:nvSpPr>
        <p:spPr/>
        <p:txBody>
          <a:bodyPr/>
          <a:lstStyle/>
          <a:p>
            <a:pPr lvl="0"/>
            <a:fld id="{CC9BDDA5-9D6D-0C4C-85B1-BE523EC27D18}" type="slidenum">
              <a:t>‹#›</a:t>
            </a:fld>
            <a:endParaRPr lang="es-ES"/>
          </a:p>
        </p:txBody>
      </p:sp>
    </p:spTree>
    <p:extLst>
      <p:ext uri="{BB962C8B-B14F-4D97-AF65-F5344CB8AC3E}">
        <p14:creationId xmlns:p14="http://schemas.microsoft.com/office/powerpoint/2010/main" val="917135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C9E6-08A3-0A46-AAFF-4E63A6C29F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B3606B-DDDA-764C-A0FE-7BCA56F2EA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236B1D-7A85-484C-B697-C68217810E7E}"/>
              </a:ext>
            </a:extLst>
          </p:cNvPr>
          <p:cNvSpPr>
            <a:spLocks noGrp="1"/>
          </p:cNvSpPr>
          <p:nvPr>
            <p:ph type="dt" sz="half" idx="10"/>
          </p:nvPr>
        </p:nvSpPr>
        <p:spPr/>
        <p:txBody>
          <a:bodyPr/>
          <a:lstStyle/>
          <a:p>
            <a:pPr lvl="0"/>
            <a:fld id="{B08192E1-B7E0-9E46-B959-0D017A0B7B72}" type="datetime1">
              <a:rPr lang="en-US" smtClean="0"/>
              <a:t>3/28/18</a:t>
            </a:fld>
            <a:endParaRPr lang="es-ES"/>
          </a:p>
        </p:txBody>
      </p:sp>
      <p:sp>
        <p:nvSpPr>
          <p:cNvPr id="5" name="Footer Placeholder 4">
            <a:extLst>
              <a:ext uri="{FF2B5EF4-FFF2-40B4-BE49-F238E27FC236}">
                <a16:creationId xmlns:a16="http://schemas.microsoft.com/office/drawing/2014/main" id="{0760A24F-6393-0F4D-9C37-3163DC081434}"/>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828A1B9C-0F92-B64B-BABA-EAE2B5427A46}"/>
              </a:ext>
            </a:extLst>
          </p:cNvPr>
          <p:cNvSpPr>
            <a:spLocks noGrp="1"/>
          </p:cNvSpPr>
          <p:nvPr>
            <p:ph type="sldNum" sz="quarter" idx="12"/>
          </p:nvPr>
        </p:nvSpPr>
        <p:spPr/>
        <p:txBody>
          <a:bodyPr/>
          <a:lstStyle/>
          <a:p>
            <a:pPr lvl="0"/>
            <a:fld id="{547E1685-9366-704E-BEEF-22E57DED5B91}" type="slidenum">
              <a:t>‹#›</a:t>
            </a:fld>
            <a:endParaRPr lang="es-ES"/>
          </a:p>
        </p:txBody>
      </p:sp>
    </p:spTree>
    <p:extLst>
      <p:ext uri="{BB962C8B-B14F-4D97-AF65-F5344CB8AC3E}">
        <p14:creationId xmlns:p14="http://schemas.microsoft.com/office/powerpoint/2010/main" val="1001066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82EA-ABDC-974B-AFAD-DA4DE7DB3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6D099-FBD5-274A-8F6E-7497E35A7DD1}"/>
              </a:ext>
            </a:extLst>
          </p:cNvPr>
          <p:cNvSpPr>
            <a:spLocks noGrp="1"/>
          </p:cNvSpPr>
          <p:nvPr>
            <p:ph sz="half" idx="1"/>
          </p:nvPr>
        </p:nvSpPr>
        <p:spPr>
          <a:xfrm>
            <a:off x="609600" y="1600200"/>
            <a:ext cx="54102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0B3599-079B-C342-868E-70B8A205E5D1}"/>
              </a:ext>
            </a:extLst>
          </p:cNvPr>
          <p:cNvSpPr>
            <a:spLocks noGrp="1"/>
          </p:cNvSpPr>
          <p:nvPr>
            <p:ph sz="half" idx="2"/>
          </p:nvPr>
        </p:nvSpPr>
        <p:spPr>
          <a:xfrm>
            <a:off x="6172200" y="1600200"/>
            <a:ext cx="54102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38C0E9-B7A9-7743-84CB-2C58E68A5F63}"/>
              </a:ext>
            </a:extLst>
          </p:cNvPr>
          <p:cNvSpPr>
            <a:spLocks noGrp="1"/>
          </p:cNvSpPr>
          <p:nvPr>
            <p:ph type="dt" sz="half" idx="10"/>
          </p:nvPr>
        </p:nvSpPr>
        <p:spPr/>
        <p:txBody>
          <a:bodyPr/>
          <a:lstStyle/>
          <a:p>
            <a:pPr lvl="0"/>
            <a:fld id="{485564A3-C270-684A-B5A2-D69A31F50F45}" type="datetime1">
              <a:rPr lang="en-US" smtClean="0"/>
              <a:t>3/28/18</a:t>
            </a:fld>
            <a:endParaRPr lang="es-ES"/>
          </a:p>
        </p:txBody>
      </p:sp>
      <p:sp>
        <p:nvSpPr>
          <p:cNvPr id="6" name="Footer Placeholder 5">
            <a:extLst>
              <a:ext uri="{FF2B5EF4-FFF2-40B4-BE49-F238E27FC236}">
                <a16:creationId xmlns:a16="http://schemas.microsoft.com/office/drawing/2014/main" id="{D9324013-DAA7-254A-B8DF-F9DC57C2426D}"/>
              </a:ext>
            </a:extLst>
          </p:cNvPr>
          <p:cNvSpPr>
            <a:spLocks noGrp="1"/>
          </p:cNvSpPr>
          <p:nvPr>
            <p:ph type="ftr" sz="quarter" idx="11"/>
          </p:nvPr>
        </p:nvSpPr>
        <p:spPr/>
        <p:txBody>
          <a:bodyPr/>
          <a:lstStyle/>
          <a:p>
            <a:pPr lvl="0"/>
            <a:endParaRPr lang="es-ES"/>
          </a:p>
        </p:txBody>
      </p:sp>
      <p:sp>
        <p:nvSpPr>
          <p:cNvPr id="7" name="Slide Number Placeholder 6">
            <a:extLst>
              <a:ext uri="{FF2B5EF4-FFF2-40B4-BE49-F238E27FC236}">
                <a16:creationId xmlns:a16="http://schemas.microsoft.com/office/drawing/2014/main" id="{7CDC76A2-A695-5B48-B34E-478AB926654C}"/>
              </a:ext>
            </a:extLst>
          </p:cNvPr>
          <p:cNvSpPr>
            <a:spLocks noGrp="1"/>
          </p:cNvSpPr>
          <p:nvPr>
            <p:ph type="sldNum" sz="quarter" idx="12"/>
          </p:nvPr>
        </p:nvSpPr>
        <p:spPr/>
        <p:txBody>
          <a:bodyPr/>
          <a:lstStyle/>
          <a:p>
            <a:pPr lvl="0"/>
            <a:fld id="{3037BCB3-D749-504D-BFFB-B120224841FC}" type="slidenum">
              <a:t>‹#›</a:t>
            </a:fld>
            <a:endParaRPr lang="es-ES"/>
          </a:p>
        </p:txBody>
      </p:sp>
    </p:spTree>
    <p:extLst>
      <p:ext uri="{BB962C8B-B14F-4D97-AF65-F5344CB8AC3E}">
        <p14:creationId xmlns:p14="http://schemas.microsoft.com/office/powerpoint/2010/main" val="2725107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AAF4-E754-854F-95E4-844F8A4302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2748F4-B811-344C-898C-F64ED85BF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600475-74FD-DD45-92A5-57345B603A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47E2F-1319-2348-9776-5F6904DD7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94EEAE-1FAE-9C46-AF83-9257794BFC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253F8A-46A1-8144-8DA2-55FA94837BBA}"/>
              </a:ext>
            </a:extLst>
          </p:cNvPr>
          <p:cNvSpPr>
            <a:spLocks noGrp="1"/>
          </p:cNvSpPr>
          <p:nvPr>
            <p:ph type="dt" sz="half" idx="10"/>
          </p:nvPr>
        </p:nvSpPr>
        <p:spPr/>
        <p:txBody>
          <a:bodyPr/>
          <a:lstStyle/>
          <a:p>
            <a:pPr lvl="0"/>
            <a:fld id="{24AED96C-2BC2-CC4A-8FF5-F1C9AE208B6A}" type="datetime1">
              <a:rPr lang="en-US" smtClean="0"/>
              <a:t>3/28/18</a:t>
            </a:fld>
            <a:endParaRPr lang="es-ES"/>
          </a:p>
        </p:txBody>
      </p:sp>
      <p:sp>
        <p:nvSpPr>
          <p:cNvPr id="8" name="Footer Placeholder 7">
            <a:extLst>
              <a:ext uri="{FF2B5EF4-FFF2-40B4-BE49-F238E27FC236}">
                <a16:creationId xmlns:a16="http://schemas.microsoft.com/office/drawing/2014/main" id="{272C3A28-D143-7149-A2E6-359AB423F987}"/>
              </a:ext>
            </a:extLst>
          </p:cNvPr>
          <p:cNvSpPr>
            <a:spLocks noGrp="1"/>
          </p:cNvSpPr>
          <p:nvPr>
            <p:ph type="ftr" sz="quarter" idx="11"/>
          </p:nvPr>
        </p:nvSpPr>
        <p:spPr/>
        <p:txBody>
          <a:bodyPr/>
          <a:lstStyle/>
          <a:p>
            <a:pPr lvl="0"/>
            <a:endParaRPr lang="es-ES"/>
          </a:p>
        </p:txBody>
      </p:sp>
      <p:sp>
        <p:nvSpPr>
          <p:cNvPr id="9" name="Slide Number Placeholder 8">
            <a:extLst>
              <a:ext uri="{FF2B5EF4-FFF2-40B4-BE49-F238E27FC236}">
                <a16:creationId xmlns:a16="http://schemas.microsoft.com/office/drawing/2014/main" id="{B07F3C92-63E7-8645-909F-F4AA2F522F13}"/>
              </a:ext>
            </a:extLst>
          </p:cNvPr>
          <p:cNvSpPr>
            <a:spLocks noGrp="1"/>
          </p:cNvSpPr>
          <p:nvPr>
            <p:ph type="sldNum" sz="quarter" idx="12"/>
          </p:nvPr>
        </p:nvSpPr>
        <p:spPr/>
        <p:txBody>
          <a:bodyPr/>
          <a:lstStyle/>
          <a:p>
            <a:pPr lvl="0"/>
            <a:fld id="{74E1C658-EB99-F743-B467-8323FB3D94A0}" type="slidenum">
              <a:t>‹#›</a:t>
            </a:fld>
            <a:endParaRPr lang="es-ES"/>
          </a:p>
        </p:txBody>
      </p:sp>
    </p:spTree>
    <p:extLst>
      <p:ext uri="{BB962C8B-B14F-4D97-AF65-F5344CB8AC3E}">
        <p14:creationId xmlns:p14="http://schemas.microsoft.com/office/powerpoint/2010/main" val="1443879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26D8-4473-2745-B0B4-9DC9F4AEC8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70F2E7-9F6C-1146-B5E0-BC4C94A9DAAB}"/>
              </a:ext>
            </a:extLst>
          </p:cNvPr>
          <p:cNvSpPr>
            <a:spLocks noGrp="1"/>
          </p:cNvSpPr>
          <p:nvPr>
            <p:ph type="dt" sz="half" idx="10"/>
          </p:nvPr>
        </p:nvSpPr>
        <p:spPr/>
        <p:txBody>
          <a:bodyPr/>
          <a:lstStyle/>
          <a:p>
            <a:pPr lvl="0"/>
            <a:fld id="{120FD271-A961-A047-A01C-403E8C395E39}" type="datetime1">
              <a:rPr lang="en-US" smtClean="0"/>
              <a:t>3/28/18</a:t>
            </a:fld>
            <a:endParaRPr lang="es-ES"/>
          </a:p>
        </p:txBody>
      </p:sp>
      <p:sp>
        <p:nvSpPr>
          <p:cNvPr id="4" name="Footer Placeholder 3">
            <a:extLst>
              <a:ext uri="{FF2B5EF4-FFF2-40B4-BE49-F238E27FC236}">
                <a16:creationId xmlns:a16="http://schemas.microsoft.com/office/drawing/2014/main" id="{5FA11285-7E4B-2D40-8571-AB77C5FDA182}"/>
              </a:ext>
            </a:extLst>
          </p:cNvPr>
          <p:cNvSpPr>
            <a:spLocks noGrp="1"/>
          </p:cNvSpPr>
          <p:nvPr>
            <p:ph type="ftr" sz="quarter" idx="11"/>
          </p:nvPr>
        </p:nvSpPr>
        <p:spPr/>
        <p:txBody>
          <a:bodyPr/>
          <a:lstStyle/>
          <a:p>
            <a:pPr lvl="0"/>
            <a:endParaRPr lang="es-ES"/>
          </a:p>
        </p:txBody>
      </p:sp>
      <p:sp>
        <p:nvSpPr>
          <p:cNvPr id="5" name="Slide Number Placeholder 4">
            <a:extLst>
              <a:ext uri="{FF2B5EF4-FFF2-40B4-BE49-F238E27FC236}">
                <a16:creationId xmlns:a16="http://schemas.microsoft.com/office/drawing/2014/main" id="{A803AD05-5C1E-394E-AFC2-2B6343161B66}"/>
              </a:ext>
            </a:extLst>
          </p:cNvPr>
          <p:cNvSpPr>
            <a:spLocks noGrp="1"/>
          </p:cNvSpPr>
          <p:nvPr>
            <p:ph type="sldNum" sz="quarter" idx="12"/>
          </p:nvPr>
        </p:nvSpPr>
        <p:spPr/>
        <p:txBody>
          <a:bodyPr/>
          <a:lstStyle/>
          <a:p>
            <a:pPr lvl="0"/>
            <a:fld id="{8DC4F136-66E2-A043-A0E1-157CCA08D0D3}" type="slidenum">
              <a:t>‹#›</a:t>
            </a:fld>
            <a:endParaRPr lang="es-ES"/>
          </a:p>
        </p:txBody>
      </p:sp>
    </p:spTree>
    <p:extLst>
      <p:ext uri="{BB962C8B-B14F-4D97-AF65-F5344CB8AC3E}">
        <p14:creationId xmlns:p14="http://schemas.microsoft.com/office/powerpoint/2010/main" val="3526736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0EF22-FEBB-C94E-9205-AED4A066DEC9}"/>
              </a:ext>
            </a:extLst>
          </p:cNvPr>
          <p:cNvSpPr>
            <a:spLocks noGrp="1"/>
          </p:cNvSpPr>
          <p:nvPr>
            <p:ph type="dt" sz="half" idx="10"/>
          </p:nvPr>
        </p:nvSpPr>
        <p:spPr/>
        <p:txBody>
          <a:bodyPr/>
          <a:lstStyle/>
          <a:p>
            <a:pPr lvl="0"/>
            <a:fld id="{28FBEC1E-F018-B544-9523-1205AD591F17}" type="datetime1">
              <a:rPr lang="en-US" smtClean="0"/>
              <a:t>3/28/18</a:t>
            </a:fld>
            <a:endParaRPr lang="es-ES"/>
          </a:p>
        </p:txBody>
      </p:sp>
      <p:sp>
        <p:nvSpPr>
          <p:cNvPr id="3" name="Footer Placeholder 2">
            <a:extLst>
              <a:ext uri="{FF2B5EF4-FFF2-40B4-BE49-F238E27FC236}">
                <a16:creationId xmlns:a16="http://schemas.microsoft.com/office/drawing/2014/main" id="{515B88BE-D51E-7741-9703-215A527EA083}"/>
              </a:ext>
            </a:extLst>
          </p:cNvPr>
          <p:cNvSpPr>
            <a:spLocks noGrp="1"/>
          </p:cNvSpPr>
          <p:nvPr>
            <p:ph type="ftr" sz="quarter" idx="11"/>
          </p:nvPr>
        </p:nvSpPr>
        <p:spPr/>
        <p:txBody>
          <a:bodyPr/>
          <a:lstStyle/>
          <a:p>
            <a:pPr lvl="0"/>
            <a:endParaRPr lang="es-ES"/>
          </a:p>
        </p:txBody>
      </p:sp>
      <p:sp>
        <p:nvSpPr>
          <p:cNvPr id="4" name="Slide Number Placeholder 3">
            <a:extLst>
              <a:ext uri="{FF2B5EF4-FFF2-40B4-BE49-F238E27FC236}">
                <a16:creationId xmlns:a16="http://schemas.microsoft.com/office/drawing/2014/main" id="{0776B648-206A-5D41-9C64-FBD0C6FA6BB6}"/>
              </a:ext>
            </a:extLst>
          </p:cNvPr>
          <p:cNvSpPr>
            <a:spLocks noGrp="1"/>
          </p:cNvSpPr>
          <p:nvPr>
            <p:ph type="sldNum" sz="quarter" idx="12"/>
          </p:nvPr>
        </p:nvSpPr>
        <p:spPr/>
        <p:txBody>
          <a:bodyPr/>
          <a:lstStyle/>
          <a:p>
            <a:pPr lvl="0"/>
            <a:fld id="{9A83035F-8230-0D49-AEF7-3FC7F929FE04}" type="slidenum">
              <a:t>‹#›</a:t>
            </a:fld>
            <a:endParaRPr lang="es-ES"/>
          </a:p>
        </p:txBody>
      </p:sp>
    </p:spTree>
    <p:extLst>
      <p:ext uri="{BB962C8B-B14F-4D97-AF65-F5344CB8AC3E}">
        <p14:creationId xmlns:p14="http://schemas.microsoft.com/office/powerpoint/2010/main" val="345315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2E11-7F7C-344B-B564-188B58FB86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E29AC4-4B97-7E41-8878-7BE970EB83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E0BAFB-2534-754D-ADC3-9413AF513755}"/>
              </a:ext>
            </a:extLst>
          </p:cNvPr>
          <p:cNvSpPr>
            <a:spLocks noGrp="1"/>
          </p:cNvSpPr>
          <p:nvPr>
            <p:ph type="dt" sz="half" idx="10"/>
          </p:nvPr>
        </p:nvSpPr>
        <p:spPr/>
        <p:txBody>
          <a:bodyPr/>
          <a:lstStyle/>
          <a:p>
            <a:pPr lvl="0"/>
            <a:fld id="{8C91A9B8-F010-3842-99A6-DCEC932FCB53}" type="datetime1">
              <a:rPr lang="en-US" smtClean="0"/>
              <a:t>3/28/18</a:t>
            </a:fld>
            <a:endParaRPr lang="es-ES"/>
          </a:p>
        </p:txBody>
      </p:sp>
      <p:sp>
        <p:nvSpPr>
          <p:cNvPr id="5" name="Footer Placeholder 4">
            <a:extLst>
              <a:ext uri="{FF2B5EF4-FFF2-40B4-BE49-F238E27FC236}">
                <a16:creationId xmlns:a16="http://schemas.microsoft.com/office/drawing/2014/main" id="{29C0BD13-2C21-EC45-94DE-5305901102A7}"/>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6D82CB91-19C0-1C49-8F83-2561DF6C479E}"/>
              </a:ext>
            </a:extLst>
          </p:cNvPr>
          <p:cNvSpPr>
            <a:spLocks noGrp="1"/>
          </p:cNvSpPr>
          <p:nvPr>
            <p:ph type="sldNum" sz="quarter" idx="12"/>
          </p:nvPr>
        </p:nvSpPr>
        <p:spPr/>
        <p:txBody>
          <a:bodyPr/>
          <a:lstStyle/>
          <a:p>
            <a:pPr lvl="0"/>
            <a:fld id="{0F238105-934A-3848-BC09-71450D4AB81D}" type="slidenum">
              <a:t>‹#›</a:t>
            </a:fld>
            <a:endParaRPr lang="es-ES"/>
          </a:p>
        </p:txBody>
      </p:sp>
    </p:spTree>
    <p:extLst>
      <p:ext uri="{BB962C8B-B14F-4D97-AF65-F5344CB8AC3E}">
        <p14:creationId xmlns:p14="http://schemas.microsoft.com/office/powerpoint/2010/main" val="4263988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38E2-113B-5D44-A788-829B8E10D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7F0F5C-EFE6-D74E-8739-8FBD3955A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EF8E73-ED04-634C-86D7-7EF7999D9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C057FD-E2EA-A746-968C-84F95A3C70A5}"/>
              </a:ext>
            </a:extLst>
          </p:cNvPr>
          <p:cNvSpPr>
            <a:spLocks noGrp="1"/>
          </p:cNvSpPr>
          <p:nvPr>
            <p:ph type="dt" sz="half" idx="10"/>
          </p:nvPr>
        </p:nvSpPr>
        <p:spPr/>
        <p:txBody>
          <a:bodyPr/>
          <a:lstStyle/>
          <a:p>
            <a:pPr lvl="0"/>
            <a:fld id="{2DC34EBB-C9EB-E34B-9234-C828A1F09248}" type="datetime1">
              <a:rPr lang="en-US" smtClean="0"/>
              <a:t>3/28/18</a:t>
            </a:fld>
            <a:endParaRPr lang="es-ES"/>
          </a:p>
        </p:txBody>
      </p:sp>
      <p:sp>
        <p:nvSpPr>
          <p:cNvPr id="6" name="Footer Placeholder 5">
            <a:extLst>
              <a:ext uri="{FF2B5EF4-FFF2-40B4-BE49-F238E27FC236}">
                <a16:creationId xmlns:a16="http://schemas.microsoft.com/office/drawing/2014/main" id="{57DAD51A-01D1-344E-981F-2DE85E55764F}"/>
              </a:ext>
            </a:extLst>
          </p:cNvPr>
          <p:cNvSpPr>
            <a:spLocks noGrp="1"/>
          </p:cNvSpPr>
          <p:nvPr>
            <p:ph type="ftr" sz="quarter" idx="11"/>
          </p:nvPr>
        </p:nvSpPr>
        <p:spPr/>
        <p:txBody>
          <a:bodyPr/>
          <a:lstStyle/>
          <a:p>
            <a:pPr lvl="0"/>
            <a:endParaRPr lang="es-ES"/>
          </a:p>
        </p:txBody>
      </p:sp>
      <p:sp>
        <p:nvSpPr>
          <p:cNvPr id="7" name="Slide Number Placeholder 6">
            <a:extLst>
              <a:ext uri="{FF2B5EF4-FFF2-40B4-BE49-F238E27FC236}">
                <a16:creationId xmlns:a16="http://schemas.microsoft.com/office/drawing/2014/main" id="{56EC7929-A655-2349-889E-ED155DFB4D81}"/>
              </a:ext>
            </a:extLst>
          </p:cNvPr>
          <p:cNvSpPr>
            <a:spLocks noGrp="1"/>
          </p:cNvSpPr>
          <p:nvPr>
            <p:ph type="sldNum" sz="quarter" idx="12"/>
          </p:nvPr>
        </p:nvSpPr>
        <p:spPr/>
        <p:txBody>
          <a:bodyPr/>
          <a:lstStyle/>
          <a:p>
            <a:pPr lvl="0"/>
            <a:fld id="{2DA744FA-093F-5643-B976-B63D04ACA5D6}" type="slidenum">
              <a:t>‹#›</a:t>
            </a:fld>
            <a:endParaRPr lang="es-ES"/>
          </a:p>
        </p:txBody>
      </p:sp>
    </p:spTree>
    <p:extLst>
      <p:ext uri="{BB962C8B-B14F-4D97-AF65-F5344CB8AC3E}">
        <p14:creationId xmlns:p14="http://schemas.microsoft.com/office/powerpoint/2010/main" val="3409326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3EB9-2559-564E-B2FD-3B30761D1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592F29-7FB7-2E4A-ACF5-9444E6BCC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5A4D44-5AF8-C74D-9446-CD1A0B2C8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85F04-F8F1-DE45-822F-2A0BDE6A983F}"/>
              </a:ext>
            </a:extLst>
          </p:cNvPr>
          <p:cNvSpPr>
            <a:spLocks noGrp="1"/>
          </p:cNvSpPr>
          <p:nvPr>
            <p:ph type="dt" sz="half" idx="10"/>
          </p:nvPr>
        </p:nvSpPr>
        <p:spPr/>
        <p:txBody>
          <a:bodyPr/>
          <a:lstStyle/>
          <a:p>
            <a:pPr lvl="0"/>
            <a:fld id="{BACCA84E-DFBC-F948-B31F-2185E3DEBC5F}" type="datetime1">
              <a:rPr lang="en-US" smtClean="0"/>
              <a:t>3/28/18</a:t>
            </a:fld>
            <a:endParaRPr lang="es-ES"/>
          </a:p>
        </p:txBody>
      </p:sp>
      <p:sp>
        <p:nvSpPr>
          <p:cNvPr id="6" name="Footer Placeholder 5">
            <a:extLst>
              <a:ext uri="{FF2B5EF4-FFF2-40B4-BE49-F238E27FC236}">
                <a16:creationId xmlns:a16="http://schemas.microsoft.com/office/drawing/2014/main" id="{8239E065-E381-6D4A-9AF1-312AE3153215}"/>
              </a:ext>
            </a:extLst>
          </p:cNvPr>
          <p:cNvSpPr>
            <a:spLocks noGrp="1"/>
          </p:cNvSpPr>
          <p:nvPr>
            <p:ph type="ftr" sz="quarter" idx="11"/>
          </p:nvPr>
        </p:nvSpPr>
        <p:spPr/>
        <p:txBody>
          <a:bodyPr/>
          <a:lstStyle/>
          <a:p>
            <a:pPr lvl="0"/>
            <a:endParaRPr lang="es-ES"/>
          </a:p>
        </p:txBody>
      </p:sp>
      <p:sp>
        <p:nvSpPr>
          <p:cNvPr id="7" name="Slide Number Placeholder 6">
            <a:extLst>
              <a:ext uri="{FF2B5EF4-FFF2-40B4-BE49-F238E27FC236}">
                <a16:creationId xmlns:a16="http://schemas.microsoft.com/office/drawing/2014/main" id="{197BC694-480B-AB43-AD00-993C99F5236A}"/>
              </a:ext>
            </a:extLst>
          </p:cNvPr>
          <p:cNvSpPr>
            <a:spLocks noGrp="1"/>
          </p:cNvSpPr>
          <p:nvPr>
            <p:ph type="sldNum" sz="quarter" idx="12"/>
          </p:nvPr>
        </p:nvSpPr>
        <p:spPr/>
        <p:txBody>
          <a:bodyPr/>
          <a:lstStyle/>
          <a:p>
            <a:pPr lvl="0"/>
            <a:fld id="{A9BBA4E9-394A-3841-953F-6D8A9369C607}" type="slidenum">
              <a:t>‹#›</a:t>
            </a:fld>
            <a:endParaRPr lang="es-ES"/>
          </a:p>
        </p:txBody>
      </p:sp>
    </p:spTree>
    <p:extLst>
      <p:ext uri="{BB962C8B-B14F-4D97-AF65-F5344CB8AC3E}">
        <p14:creationId xmlns:p14="http://schemas.microsoft.com/office/powerpoint/2010/main" val="1304701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A937-A96C-4440-AEF2-1A8227B2D8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D9A811-FF4C-214C-9D17-893B294DFD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B8C6-693B-8049-8ADA-6C0EDDF8B362}"/>
              </a:ext>
            </a:extLst>
          </p:cNvPr>
          <p:cNvSpPr>
            <a:spLocks noGrp="1"/>
          </p:cNvSpPr>
          <p:nvPr>
            <p:ph type="dt" sz="half" idx="10"/>
          </p:nvPr>
        </p:nvSpPr>
        <p:spPr/>
        <p:txBody>
          <a:bodyPr/>
          <a:lstStyle/>
          <a:p>
            <a:pPr lvl="0"/>
            <a:fld id="{F6239CE5-2A08-9149-801D-B705875F530B}" type="datetime1">
              <a:rPr lang="en-US" smtClean="0"/>
              <a:t>3/28/18</a:t>
            </a:fld>
            <a:endParaRPr lang="es-ES"/>
          </a:p>
        </p:txBody>
      </p:sp>
      <p:sp>
        <p:nvSpPr>
          <p:cNvPr id="5" name="Footer Placeholder 4">
            <a:extLst>
              <a:ext uri="{FF2B5EF4-FFF2-40B4-BE49-F238E27FC236}">
                <a16:creationId xmlns:a16="http://schemas.microsoft.com/office/drawing/2014/main" id="{1EB3D308-0FF4-6244-8923-D3E9AD5FD025}"/>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3B06B466-FBEB-F24D-AE24-C70E8E4088D1}"/>
              </a:ext>
            </a:extLst>
          </p:cNvPr>
          <p:cNvSpPr>
            <a:spLocks noGrp="1"/>
          </p:cNvSpPr>
          <p:nvPr>
            <p:ph type="sldNum" sz="quarter" idx="12"/>
          </p:nvPr>
        </p:nvSpPr>
        <p:spPr/>
        <p:txBody>
          <a:bodyPr/>
          <a:lstStyle/>
          <a:p>
            <a:pPr lvl="0"/>
            <a:fld id="{8D448A7A-08C9-9343-80CC-F411817589BB}" type="slidenum">
              <a:t>‹#›</a:t>
            </a:fld>
            <a:endParaRPr lang="es-ES"/>
          </a:p>
        </p:txBody>
      </p:sp>
    </p:spTree>
    <p:extLst>
      <p:ext uri="{BB962C8B-B14F-4D97-AF65-F5344CB8AC3E}">
        <p14:creationId xmlns:p14="http://schemas.microsoft.com/office/powerpoint/2010/main" val="108721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E23C70-E637-E444-8958-374E48457EBC}"/>
              </a:ext>
            </a:extLst>
          </p:cNvPr>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92C6E7-8107-764A-9170-0C3CBB22EAC3}"/>
              </a:ext>
            </a:extLst>
          </p:cNvPr>
          <p:cNvSpPr>
            <a:spLocks noGrp="1"/>
          </p:cNvSpPr>
          <p:nvPr>
            <p:ph type="body" orient="vert" idx="1"/>
          </p:nvPr>
        </p:nvSpPr>
        <p:spPr>
          <a:xfrm>
            <a:off x="609600" y="274638"/>
            <a:ext cx="80772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52893-0186-E047-90C1-BCC34FA81298}"/>
              </a:ext>
            </a:extLst>
          </p:cNvPr>
          <p:cNvSpPr>
            <a:spLocks noGrp="1"/>
          </p:cNvSpPr>
          <p:nvPr>
            <p:ph type="dt" sz="half" idx="10"/>
          </p:nvPr>
        </p:nvSpPr>
        <p:spPr/>
        <p:txBody>
          <a:bodyPr/>
          <a:lstStyle/>
          <a:p>
            <a:pPr lvl="0"/>
            <a:fld id="{96AC4161-2BE7-5047-8607-704CE1ACBCB7}" type="datetime1">
              <a:rPr lang="en-US" smtClean="0"/>
              <a:t>3/28/18</a:t>
            </a:fld>
            <a:endParaRPr lang="es-ES"/>
          </a:p>
        </p:txBody>
      </p:sp>
      <p:sp>
        <p:nvSpPr>
          <p:cNvPr id="5" name="Footer Placeholder 4">
            <a:extLst>
              <a:ext uri="{FF2B5EF4-FFF2-40B4-BE49-F238E27FC236}">
                <a16:creationId xmlns:a16="http://schemas.microsoft.com/office/drawing/2014/main" id="{A70E0A23-DD6D-9048-915D-3425B5FE9FED}"/>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2F0881F2-4E8A-F64A-8E2F-E9D599BBA076}"/>
              </a:ext>
            </a:extLst>
          </p:cNvPr>
          <p:cNvSpPr>
            <a:spLocks noGrp="1"/>
          </p:cNvSpPr>
          <p:nvPr>
            <p:ph type="sldNum" sz="quarter" idx="12"/>
          </p:nvPr>
        </p:nvSpPr>
        <p:spPr/>
        <p:txBody>
          <a:bodyPr/>
          <a:lstStyle/>
          <a:p>
            <a:pPr lvl="0"/>
            <a:fld id="{3CC27783-36C5-2E49-9309-A4189F4E6372}" type="slidenum">
              <a:t>‹#›</a:t>
            </a:fld>
            <a:endParaRPr lang="es-ES"/>
          </a:p>
        </p:txBody>
      </p:sp>
    </p:spTree>
    <p:extLst>
      <p:ext uri="{BB962C8B-B14F-4D97-AF65-F5344CB8AC3E}">
        <p14:creationId xmlns:p14="http://schemas.microsoft.com/office/powerpoint/2010/main" val="2989899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DDA0-F9D7-0841-9792-F329C9BD036A}"/>
              </a:ext>
            </a:extLst>
          </p:cNvPr>
          <p:cNvSpPr>
            <a:spLocks noGrp="1"/>
          </p:cNvSpPr>
          <p:nvPr>
            <p:ph type="ctrTitle"/>
          </p:nvPr>
        </p:nvSpPr>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FB2AB0-4E90-1D4D-AE32-33E2A0268F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0EFE4F-E0A7-704A-84BE-EE70C21F9A4E}"/>
              </a:ext>
            </a:extLst>
          </p:cNvPr>
          <p:cNvSpPr>
            <a:spLocks noGrp="1"/>
          </p:cNvSpPr>
          <p:nvPr>
            <p:ph type="dt" sz="half" idx="10"/>
          </p:nvPr>
        </p:nvSpPr>
        <p:spPr/>
        <p:txBody>
          <a:bodyPr/>
          <a:lstStyle/>
          <a:p>
            <a:pPr lvl="0"/>
            <a:fld id="{4EE7D893-C783-0843-AA45-0EF47FF6D8A0}" type="datetime1">
              <a:rPr lang="en-US" smtClean="0"/>
              <a:t>3/28/18</a:t>
            </a:fld>
            <a:endParaRPr lang="es-ES"/>
          </a:p>
        </p:txBody>
      </p:sp>
      <p:sp>
        <p:nvSpPr>
          <p:cNvPr id="5" name="Footer Placeholder 4">
            <a:extLst>
              <a:ext uri="{FF2B5EF4-FFF2-40B4-BE49-F238E27FC236}">
                <a16:creationId xmlns:a16="http://schemas.microsoft.com/office/drawing/2014/main" id="{28DEF911-FBFD-D546-8D75-47224B399AAD}"/>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414E2814-7429-D945-B654-DE99F5F1AE3B}"/>
              </a:ext>
            </a:extLst>
          </p:cNvPr>
          <p:cNvSpPr>
            <a:spLocks noGrp="1"/>
          </p:cNvSpPr>
          <p:nvPr>
            <p:ph type="sldNum" sz="quarter" idx="12"/>
          </p:nvPr>
        </p:nvSpPr>
        <p:spPr/>
        <p:txBody>
          <a:bodyPr/>
          <a:lstStyle/>
          <a:p>
            <a:pPr lvl="0"/>
            <a:fld id="{44A287EB-819E-A74D-8223-5A901CD9D16F}" type="slidenum">
              <a:t>‹#›</a:t>
            </a:fld>
            <a:endParaRPr lang="es-ES"/>
          </a:p>
        </p:txBody>
      </p:sp>
    </p:spTree>
    <p:extLst>
      <p:ext uri="{BB962C8B-B14F-4D97-AF65-F5344CB8AC3E}">
        <p14:creationId xmlns:p14="http://schemas.microsoft.com/office/powerpoint/2010/main" val="2562714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C38C-B5BE-E247-A05D-392228783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EF687B-88A2-9346-8883-83365CE19E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E9223-E2E2-304B-959A-3BA8A3A96AB6}"/>
              </a:ext>
            </a:extLst>
          </p:cNvPr>
          <p:cNvSpPr>
            <a:spLocks noGrp="1"/>
          </p:cNvSpPr>
          <p:nvPr>
            <p:ph type="dt" sz="half" idx="10"/>
          </p:nvPr>
        </p:nvSpPr>
        <p:spPr/>
        <p:txBody>
          <a:bodyPr/>
          <a:lstStyle/>
          <a:p>
            <a:pPr lvl="0"/>
            <a:fld id="{32D42B57-98F8-CC47-B0A7-154ABA7D5E5B}" type="datetime1">
              <a:rPr lang="en-US" smtClean="0"/>
              <a:t>3/28/18</a:t>
            </a:fld>
            <a:endParaRPr lang="es-ES"/>
          </a:p>
        </p:txBody>
      </p:sp>
      <p:sp>
        <p:nvSpPr>
          <p:cNvPr id="5" name="Footer Placeholder 4">
            <a:extLst>
              <a:ext uri="{FF2B5EF4-FFF2-40B4-BE49-F238E27FC236}">
                <a16:creationId xmlns:a16="http://schemas.microsoft.com/office/drawing/2014/main" id="{13298E80-3363-9D4B-BF4F-92A008D97E82}"/>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BCDF5D77-AEF6-634D-9C9B-BA8B2D0BF58B}"/>
              </a:ext>
            </a:extLst>
          </p:cNvPr>
          <p:cNvSpPr>
            <a:spLocks noGrp="1"/>
          </p:cNvSpPr>
          <p:nvPr>
            <p:ph type="sldNum" sz="quarter" idx="12"/>
          </p:nvPr>
        </p:nvSpPr>
        <p:spPr/>
        <p:txBody>
          <a:bodyPr/>
          <a:lstStyle/>
          <a:p>
            <a:pPr lvl="0"/>
            <a:fld id="{0A086682-2225-8C46-935E-C639BE041A7E}" type="slidenum">
              <a:t>‹#›</a:t>
            </a:fld>
            <a:endParaRPr lang="es-ES"/>
          </a:p>
        </p:txBody>
      </p:sp>
    </p:spTree>
    <p:extLst>
      <p:ext uri="{BB962C8B-B14F-4D97-AF65-F5344CB8AC3E}">
        <p14:creationId xmlns:p14="http://schemas.microsoft.com/office/powerpoint/2010/main" val="3641321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5C37-B912-3C44-B17C-AB104B2E0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441698-70B4-614D-998C-400D74760C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274FB3-FFEA-8840-A3D8-9B88A0B4B2BE}"/>
              </a:ext>
            </a:extLst>
          </p:cNvPr>
          <p:cNvSpPr>
            <a:spLocks noGrp="1"/>
          </p:cNvSpPr>
          <p:nvPr>
            <p:ph type="dt" sz="half" idx="10"/>
          </p:nvPr>
        </p:nvSpPr>
        <p:spPr/>
        <p:txBody>
          <a:bodyPr/>
          <a:lstStyle/>
          <a:p>
            <a:pPr lvl="0"/>
            <a:fld id="{20B65047-8D3A-A046-AE80-A46B6778CFE5}" type="datetime1">
              <a:rPr lang="en-US" smtClean="0"/>
              <a:t>3/28/18</a:t>
            </a:fld>
            <a:endParaRPr lang="es-ES"/>
          </a:p>
        </p:txBody>
      </p:sp>
      <p:sp>
        <p:nvSpPr>
          <p:cNvPr id="5" name="Footer Placeholder 4">
            <a:extLst>
              <a:ext uri="{FF2B5EF4-FFF2-40B4-BE49-F238E27FC236}">
                <a16:creationId xmlns:a16="http://schemas.microsoft.com/office/drawing/2014/main" id="{D21413E1-84C2-D148-819C-46F8EF191F97}"/>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2B69BC36-AD88-4B41-AB5F-5681D8E65D18}"/>
              </a:ext>
            </a:extLst>
          </p:cNvPr>
          <p:cNvSpPr>
            <a:spLocks noGrp="1"/>
          </p:cNvSpPr>
          <p:nvPr>
            <p:ph type="sldNum" sz="quarter" idx="12"/>
          </p:nvPr>
        </p:nvSpPr>
        <p:spPr/>
        <p:txBody>
          <a:bodyPr/>
          <a:lstStyle/>
          <a:p>
            <a:pPr lvl="0"/>
            <a:fld id="{F783B910-5BA6-E648-945B-C649CAB067AF}" type="slidenum">
              <a:t>‹#›</a:t>
            </a:fld>
            <a:endParaRPr lang="es-ES"/>
          </a:p>
        </p:txBody>
      </p:sp>
    </p:spTree>
    <p:extLst>
      <p:ext uri="{BB962C8B-B14F-4D97-AF65-F5344CB8AC3E}">
        <p14:creationId xmlns:p14="http://schemas.microsoft.com/office/powerpoint/2010/main" val="1127208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82CB-18AB-DC4D-9CD0-74E1AC8AB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2B5AC4-B7F7-CF41-92E8-812A6B08717B}"/>
              </a:ext>
            </a:extLst>
          </p:cNvPr>
          <p:cNvSpPr>
            <a:spLocks noGrp="1"/>
          </p:cNvSpPr>
          <p:nvPr>
            <p:ph sz="half" idx="1"/>
          </p:nvPr>
        </p:nvSpPr>
        <p:spPr>
          <a:xfrm>
            <a:off x="609600" y="1604963"/>
            <a:ext cx="54102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5BE156-4C70-CF44-82BC-562DD64C507A}"/>
              </a:ext>
            </a:extLst>
          </p:cNvPr>
          <p:cNvSpPr>
            <a:spLocks noGrp="1"/>
          </p:cNvSpPr>
          <p:nvPr>
            <p:ph sz="half" idx="2"/>
          </p:nvPr>
        </p:nvSpPr>
        <p:spPr>
          <a:xfrm>
            <a:off x="6172200" y="1604963"/>
            <a:ext cx="54102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A2087F-59DF-5142-AA82-CABE7A83A63B}"/>
              </a:ext>
            </a:extLst>
          </p:cNvPr>
          <p:cNvSpPr>
            <a:spLocks noGrp="1"/>
          </p:cNvSpPr>
          <p:nvPr>
            <p:ph type="dt" sz="half" idx="10"/>
          </p:nvPr>
        </p:nvSpPr>
        <p:spPr/>
        <p:txBody>
          <a:bodyPr/>
          <a:lstStyle/>
          <a:p>
            <a:pPr lvl="0"/>
            <a:fld id="{04EC6520-7B0A-5B4B-B8A9-B4E189D9E2FC}" type="datetime1">
              <a:rPr lang="en-US" smtClean="0"/>
              <a:t>3/28/18</a:t>
            </a:fld>
            <a:endParaRPr lang="es-ES"/>
          </a:p>
        </p:txBody>
      </p:sp>
      <p:sp>
        <p:nvSpPr>
          <p:cNvPr id="6" name="Footer Placeholder 5">
            <a:extLst>
              <a:ext uri="{FF2B5EF4-FFF2-40B4-BE49-F238E27FC236}">
                <a16:creationId xmlns:a16="http://schemas.microsoft.com/office/drawing/2014/main" id="{B6FAE976-C55C-104D-AC9A-7D3A332E50BE}"/>
              </a:ext>
            </a:extLst>
          </p:cNvPr>
          <p:cNvSpPr>
            <a:spLocks noGrp="1"/>
          </p:cNvSpPr>
          <p:nvPr>
            <p:ph type="ftr" sz="quarter" idx="11"/>
          </p:nvPr>
        </p:nvSpPr>
        <p:spPr/>
        <p:txBody>
          <a:bodyPr/>
          <a:lstStyle/>
          <a:p>
            <a:pPr lvl="0"/>
            <a:endParaRPr lang="es-ES"/>
          </a:p>
        </p:txBody>
      </p:sp>
      <p:sp>
        <p:nvSpPr>
          <p:cNvPr id="7" name="Slide Number Placeholder 6">
            <a:extLst>
              <a:ext uri="{FF2B5EF4-FFF2-40B4-BE49-F238E27FC236}">
                <a16:creationId xmlns:a16="http://schemas.microsoft.com/office/drawing/2014/main" id="{F2192FC1-9D04-BD4D-B8AA-DB2E7C2B8D96}"/>
              </a:ext>
            </a:extLst>
          </p:cNvPr>
          <p:cNvSpPr>
            <a:spLocks noGrp="1"/>
          </p:cNvSpPr>
          <p:nvPr>
            <p:ph type="sldNum" sz="quarter" idx="12"/>
          </p:nvPr>
        </p:nvSpPr>
        <p:spPr/>
        <p:txBody>
          <a:bodyPr/>
          <a:lstStyle/>
          <a:p>
            <a:pPr lvl="0"/>
            <a:fld id="{5A609687-6693-3149-9290-E9E800564E1C}" type="slidenum">
              <a:t>‹#›</a:t>
            </a:fld>
            <a:endParaRPr lang="es-ES"/>
          </a:p>
        </p:txBody>
      </p:sp>
    </p:spTree>
    <p:extLst>
      <p:ext uri="{BB962C8B-B14F-4D97-AF65-F5344CB8AC3E}">
        <p14:creationId xmlns:p14="http://schemas.microsoft.com/office/powerpoint/2010/main" val="35496292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9CF1-032C-D04C-83C3-6889F25C7F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4ABB02-0437-4548-8395-328DB064F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EC9E1C-5FB1-0E40-87D1-6FA2DE3BD9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E073F3-EF56-ED48-99B1-F3D3F8AD4C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A78E1E-0B44-D44B-9224-B00633E74D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EEAE5C-DCD7-E14F-9D61-6BC71771C4DA}"/>
              </a:ext>
            </a:extLst>
          </p:cNvPr>
          <p:cNvSpPr>
            <a:spLocks noGrp="1"/>
          </p:cNvSpPr>
          <p:nvPr>
            <p:ph type="dt" sz="half" idx="10"/>
          </p:nvPr>
        </p:nvSpPr>
        <p:spPr/>
        <p:txBody>
          <a:bodyPr/>
          <a:lstStyle/>
          <a:p>
            <a:pPr lvl="0"/>
            <a:fld id="{6E5D7068-E60F-4645-962C-21C8866BF327}" type="datetime1">
              <a:rPr lang="en-US" smtClean="0"/>
              <a:t>3/28/18</a:t>
            </a:fld>
            <a:endParaRPr lang="es-ES"/>
          </a:p>
        </p:txBody>
      </p:sp>
      <p:sp>
        <p:nvSpPr>
          <p:cNvPr id="8" name="Footer Placeholder 7">
            <a:extLst>
              <a:ext uri="{FF2B5EF4-FFF2-40B4-BE49-F238E27FC236}">
                <a16:creationId xmlns:a16="http://schemas.microsoft.com/office/drawing/2014/main" id="{70B711B5-4B57-A74B-833E-C4F08BB8BA0C}"/>
              </a:ext>
            </a:extLst>
          </p:cNvPr>
          <p:cNvSpPr>
            <a:spLocks noGrp="1"/>
          </p:cNvSpPr>
          <p:nvPr>
            <p:ph type="ftr" sz="quarter" idx="11"/>
          </p:nvPr>
        </p:nvSpPr>
        <p:spPr/>
        <p:txBody>
          <a:bodyPr/>
          <a:lstStyle/>
          <a:p>
            <a:pPr lvl="0"/>
            <a:endParaRPr lang="es-ES"/>
          </a:p>
        </p:txBody>
      </p:sp>
      <p:sp>
        <p:nvSpPr>
          <p:cNvPr id="9" name="Slide Number Placeholder 8">
            <a:extLst>
              <a:ext uri="{FF2B5EF4-FFF2-40B4-BE49-F238E27FC236}">
                <a16:creationId xmlns:a16="http://schemas.microsoft.com/office/drawing/2014/main" id="{6F3BDC87-14FE-4C46-BCE8-3C92C51B44A2}"/>
              </a:ext>
            </a:extLst>
          </p:cNvPr>
          <p:cNvSpPr>
            <a:spLocks noGrp="1"/>
          </p:cNvSpPr>
          <p:nvPr>
            <p:ph type="sldNum" sz="quarter" idx="12"/>
          </p:nvPr>
        </p:nvSpPr>
        <p:spPr/>
        <p:txBody>
          <a:bodyPr/>
          <a:lstStyle/>
          <a:p>
            <a:pPr lvl="0"/>
            <a:fld id="{3C329778-CEC6-294A-8840-C0AF14297049}" type="slidenum">
              <a:t>‹#›</a:t>
            </a:fld>
            <a:endParaRPr lang="es-ES"/>
          </a:p>
        </p:txBody>
      </p:sp>
    </p:spTree>
    <p:extLst>
      <p:ext uri="{BB962C8B-B14F-4D97-AF65-F5344CB8AC3E}">
        <p14:creationId xmlns:p14="http://schemas.microsoft.com/office/powerpoint/2010/main" val="662242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D1A8-D854-8641-8CB9-8B234A3CB0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5C9109-F150-3240-B942-AF5BB41B5527}"/>
              </a:ext>
            </a:extLst>
          </p:cNvPr>
          <p:cNvSpPr>
            <a:spLocks noGrp="1"/>
          </p:cNvSpPr>
          <p:nvPr>
            <p:ph type="dt" sz="half" idx="10"/>
          </p:nvPr>
        </p:nvSpPr>
        <p:spPr/>
        <p:txBody>
          <a:bodyPr/>
          <a:lstStyle/>
          <a:p>
            <a:pPr lvl="0"/>
            <a:fld id="{9000DC8E-00D7-8A4E-AF90-D824C6340930}" type="datetime1">
              <a:rPr lang="en-US" smtClean="0"/>
              <a:t>3/28/18</a:t>
            </a:fld>
            <a:endParaRPr lang="es-ES"/>
          </a:p>
        </p:txBody>
      </p:sp>
      <p:sp>
        <p:nvSpPr>
          <p:cNvPr id="4" name="Footer Placeholder 3">
            <a:extLst>
              <a:ext uri="{FF2B5EF4-FFF2-40B4-BE49-F238E27FC236}">
                <a16:creationId xmlns:a16="http://schemas.microsoft.com/office/drawing/2014/main" id="{FDA68132-D923-0C41-8C7C-EA650C1674B7}"/>
              </a:ext>
            </a:extLst>
          </p:cNvPr>
          <p:cNvSpPr>
            <a:spLocks noGrp="1"/>
          </p:cNvSpPr>
          <p:nvPr>
            <p:ph type="ftr" sz="quarter" idx="11"/>
          </p:nvPr>
        </p:nvSpPr>
        <p:spPr/>
        <p:txBody>
          <a:bodyPr/>
          <a:lstStyle/>
          <a:p>
            <a:pPr lvl="0"/>
            <a:endParaRPr lang="es-ES"/>
          </a:p>
        </p:txBody>
      </p:sp>
      <p:sp>
        <p:nvSpPr>
          <p:cNvPr id="5" name="Slide Number Placeholder 4">
            <a:extLst>
              <a:ext uri="{FF2B5EF4-FFF2-40B4-BE49-F238E27FC236}">
                <a16:creationId xmlns:a16="http://schemas.microsoft.com/office/drawing/2014/main" id="{AFD36080-0C22-894B-A01B-2CE3E28CC3BE}"/>
              </a:ext>
            </a:extLst>
          </p:cNvPr>
          <p:cNvSpPr>
            <a:spLocks noGrp="1"/>
          </p:cNvSpPr>
          <p:nvPr>
            <p:ph type="sldNum" sz="quarter" idx="12"/>
          </p:nvPr>
        </p:nvSpPr>
        <p:spPr/>
        <p:txBody>
          <a:bodyPr/>
          <a:lstStyle/>
          <a:p>
            <a:pPr lvl="0"/>
            <a:fld id="{4487ECCF-5303-544F-AF64-856233C388E0}" type="slidenum">
              <a:t>‹#›</a:t>
            </a:fld>
            <a:endParaRPr lang="es-ES"/>
          </a:p>
        </p:txBody>
      </p:sp>
    </p:spTree>
    <p:extLst>
      <p:ext uri="{BB962C8B-B14F-4D97-AF65-F5344CB8AC3E}">
        <p14:creationId xmlns:p14="http://schemas.microsoft.com/office/powerpoint/2010/main" val="323136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30523-E8B2-DC4D-BD91-702D15179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537A6-0F43-D242-9D5D-C5AAFB7B96A4}"/>
              </a:ext>
            </a:extLst>
          </p:cNvPr>
          <p:cNvSpPr>
            <a:spLocks noGrp="1"/>
          </p:cNvSpPr>
          <p:nvPr>
            <p:ph sz="half" idx="1"/>
          </p:nvPr>
        </p:nvSpPr>
        <p:spPr>
          <a:xfrm>
            <a:off x="609600" y="1604963"/>
            <a:ext cx="54102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EC2095-A55B-7346-ADDD-5FA574B7A935}"/>
              </a:ext>
            </a:extLst>
          </p:cNvPr>
          <p:cNvSpPr>
            <a:spLocks noGrp="1"/>
          </p:cNvSpPr>
          <p:nvPr>
            <p:ph sz="half" idx="2"/>
          </p:nvPr>
        </p:nvSpPr>
        <p:spPr>
          <a:xfrm>
            <a:off x="6172200" y="1604963"/>
            <a:ext cx="54102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BE05E-5612-6C4A-9FA7-3399A1A8C973}"/>
              </a:ext>
            </a:extLst>
          </p:cNvPr>
          <p:cNvSpPr>
            <a:spLocks noGrp="1"/>
          </p:cNvSpPr>
          <p:nvPr>
            <p:ph type="dt" sz="half" idx="10"/>
          </p:nvPr>
        </p:nvSpPr>
        <p:spPr/>
        <p:txBody>
          <a:bodyPr/>
          <a:lstStyle/>
          <a:p>
            <a:pPr lvl="0"/>
            <a:fld id="{AF10E88A-6D71-7646-AE09-7B7CBF0DCB6E}" type="datetime1">
              <a:rPr lang="en-US" smtClean="0"/>
              <a:t>3/28/18</a:t>
            </a:fld>
            <a:endParaRPr lang="es-ES"/>
          </a:p>
        </p:txBody>
      </p:sp>
      <p:sp>
        <p:nvSpPr>
          <p:cNvPr id="6" name="Footer Placeholder 5">
            <a:extLst>
              <a:ext uri="{FF2B5EF4-FFF2-40B4-BE49-F238E27FC236}">
                <a16:creationId xmlns:a16="http://schemas.microsoft.com/office/drawing/2014/main" id="{B585F3A2-F6C6-4D41-A843-22C4E831F184}"/>
              </a:ext>
            </a:extLst>
          </p:cNvPr>
          <p:cNvSpPr>
            <a:spLocks noGrp="1"/>
          </p:cNvSpPr>
          <p:nvPr>
            <p:ph type="ftr" sz="quarter" idx="11"/>
          </p:nvPr>
        </p:nvSpPr>
        <p:spPr/>
        <p:txBody>
          <a:bodyPr/>
          <a:lstStyle/>
          <a:p>
            <a:pPr lvl="0"/>
            <a:endParaRPr lang="es-ES"/>
          </a:p>
        </p:txBody>
      </p:sp>
      <p:sp>
        <p:nvSpPr>
          <p:cNvPr id="7" name="Slide Number Placeholder 6">
            <a:extLst>
              <a:ext uri="{FF2B5EF4-FFF2-40B4-BE49-F238E27FC236}">
                <a16:creationId xmlns:a16="http://schemas.microsoft.com/office/drawing/2014/main" id="{576494A5-A4FB-D24C-B6B3-D9D40800FF95}"/>
              </a:ext>
            </a:extLst>
          </p:cNvPr>
          <p:cNvSpPr>
            <a:spLocks noGrp="1"/>
          </p:cNvSpPr>
          <p:nvPr>
            <p:ph type="sldNum" sz="quarter" idx="12"/>
          </p:nvPr>
        </p:nvSpPr>
        <p:spPr/>
        <p:txBody>
          <a:bodyPr/>
          <a:lstStyle/>
          <a:p>
            <a:pPr lvl="0"/>
            <a:fld id="{89860B02-E71B-1C40-B102-26FFA0D8C194}" type="slidenum">
              <a:t>‹#›</a:t>
            </a:fld>
            <a:endParaRPr lang="es-ES"/>
          </a:p>
        </p:txBody>
      </p:sp>
    </p:spTree>
    <p:extLst>
      <p:ext uri="{BB962C8B-B14F-4D97-AF65-F5344CB8AC3E}">
        <p14:creationId xmlns:p14="http://schemas.microsoft.com/office/powerpoint/2010/main" val="4194929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68A7FA-7EAD-3B41-A111-1AD67225AE1A}"/>
              </a:ext>
            </a:extLst>
          </p:cNvPr>
          <p:cNvSpPr>
            <a:spLocks noGrp="1"/>
          </p:cNvSpPr>
          <p:nvPr>
            <p:ph type="dt" sz="half" idx="10"/>
          </p:nvPr>
        </p:nvSpPr>
        <p:spPr/>
        <p:txBody>
          <a:bodyPr/>
          <a:lstStyle/>
          <a:p>
            <a:pPr lvl="0"/>
            <a:fld id="{2E43901F-662D-6343-B7E7-86073E4029F5}" type="datetime1">
              <a:rPr lang="en-US" smtClean="0"/>
              <a:t>3/28/18</a:t>
            </a:fld>
            <a:endParaRPr lang="es-ES"/>
          </a:p>
        </p:txBody>
      </p:sp>
      <p:sp>
        <p:nvSpPr>
          <p:cNvPr id="3" name="Footer Placeholder 2">
            <a:extLst>
              <a:ext uri="{FF2B5EF4-FFF2-40B4-BE49-F238E27FC236}">
                <a16:creationId xmlns:a16="http://schemas.microsoft.com/office/drawing/2014/main" id="{2D232D04-DD5A-9C4E-88AB-DDE5D21AF9A5}"/>
              </a:ext>
            </a:extLst>
          </p:cNvPr>
          <p:cNvSpPr>
            <a:spLocks noGrp="1"/>
          </p:cNvSpPr>
          <p:nvPr>
            <p:ph type="ftr" sz="quarter" idx="11"/>
          </p:nvPr>
        </p:nvSpPr>
        <p:spPr/>
        <p:txBody>
          <a:bodyPr/>
          <a:lstStyle/>
          <a:p>
            <a:pPr lvl="0"/>
            <a:endParaRPr lang="es-ES"/>
          </a:p>
        </p:txBody>
      </p:sp>
      <p:sp>
        <p:nvSpPr>
          <p:cNvPr id="4" name="Slide Number Placeholder 3">
            <a:extLst>
              <a:ext uri="{FF2B5EF4-FFF2-40B4-BE49-F238E27FC236}">
                <a16:creationId xmlns:a16="http://schemas.microsoft.com/office/drawing/2014/main" id="{A47E1768-2DBF-9340-9B55-826984CF5F33}"/>
              </a:ext>
            </a:extLst>
          </p:cNvPr>
          <p:cNvSpPr>
            <a:spLocks noGrp="1"/>
          </p:cNvSpPr>
          <p:nvPr>
            <p:ph type="sldNum" sz="quarter" idx="12"/>
          </p:nvPr>
        </p:nvSpPr>
        <p:spPr/>
        <p:txBody>
          <a:bodyPr/>
          <a:lstStyle/>
          <a:p>
            <a:pPr lvl="0"/>
            <a:fld id="{AE1EDEB0-909F-7C4F-95B6-54B26EB74292}" type="slidenum">
              <a:t>‹#›</a:t>
            </a:fld>
            <a:endParaRPr lang="es-ES"/>
          </a:p>
        </p:txBody>
      </p:sp>
    </p:spTree>
    <p:extLst>
      <p:ext uri="{BB962C8B-B14F-4D97-AF65-F5344CB8AC3E}">
        <p14:creationId xmlns:p14="http://schemas.microsoft.com/office/powerpoint/2010/main" val="3039192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FC0DB-4D2E-2046-8E75-E6A6BA4D19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428FD0-463A-DA48-9DA7-98721D2ED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EC72B9-2C37-5A4E-86F9-20D10E992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260837-3295-1C44-927E-3928F6E4FE64}"/>
              </a:ext>
            </a:extLst>
          </p:cNvPr>
          <p:cNvSpPr>
            <a:spLocks noGrp="1"/>
          </p:cNvSpPr>
          <p:nvPr>
            <p:ph type="dt" sz="half" idx="10"/>
          </p:nvPr>
        </p:nvSpPr>
        <p:spPr/>
        <p:txBody>
          <a:bodyPr/>
          <a:lstStyle/>
          <a:p>
            <a:pPr lvl="0"/>
            <a:fld id="{232605F7-DD0E-BB4F-A126-E84EF347811C}" type="datetime1">
              <a:rPr lang="en-US" smtClean="0"/>
              <a:t>3/28/18</a:t>
            </a:fld>
            <a:endParaRPr lang="es-ES"/>
          </a:p>
        </p:txBody>
      </p:sp>
      <p:sp>
        <p:nvSpPr>
          <p:cNvPr id="6" name="Footer Placeholder 5">
            <a:extLst>
              <a:ext uri="{FF2B5EF4-FFF2-40B4-BE49-F238E27FC236}">
                <a16:creationId xmlns:a16="http://schemas.microsoft.com/office/drawing/2014/main" id="{A0D21F77-0693-1E4B-AB1F-FC8E894AA40D}"/>
              </a:ext>
            </a:extLst>
          </p:cNvPr>
          <p:cNvSpPr>
            <a:spLocks noGrp="1"/>
          </p:cNvSpPr>
          <p:nvPr>
            <p:ph type="ftr" sz="quarter" idx="11"/>
          </p:nvPr>
        </p:nvSpPr>
        <p:spPr/>
        <p:txBody>
          <a:bodyPr/>
          <a:lstStyle/>
          <a:p>
            <a:pPr lvl="0"/>
            <a:endParaRPr lang="es-ES"/>
          </a:p>
        </p:txBody>
      </p:sp>
      <p:sp>
        <p:nvSpPr>
          <p:cNvPr id="7" name="Slide Number Placeholder 6">
            <a:extLst>
              <a:ext uri="{FF2B5EF4-FFF2-40B4-BE49-F238E27FC236}">
                <a16:creationId xmlns:a16="http://schemas.microsoft.com/office/drawing/2014/main" id="{AA992609-9457-3948-9BB0-166989BD7E47}"/>
              </a:ext>
            </a:extLst>
          </p:cNvPr>
          <p:cNvSpPr>
            <a:spLocks noGrp="1"/>
          </p:cNvSpPr>
          <p:nvPr>
            <p:ph type="sldNum" sz="quarter" idx="12"/>
          </p:nvPr>
        </p:nvSpPr>
        <p:spPr/>
        <p:txBody>
          <a:bodyPr/>
          <a:lstStyle/>
          <a:p>
            <a:pPr lvl="0"/>
            <a:fld id="{2986A879-FD36-614D-90FB-DA811A1BB16A}" type="slidenum">
              <a:t>‹#›</a:t>
            </a:fld>
            <a:endParaRPr lang="es-ES"/>
          </a:p>
        </p:txBody>
      </p:sp>
    </p:spTree>
    <p:extLst>
      <p:ext uri="{BB962C8B-B14F-4D97-AF65-F5344CB8AC3E}">
        <p14:creationId xmlns:p14="http://schemas.microsoft.com/office/powerpoint/2010/main" val="2340201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3C15-31CC-EF43-8829-4676C054A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E1745F-08A1-AA49-B84C-50C5AD061B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14E7F2-2725-1846-9320-60C411B71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E2E62B-96A1-0A4A-9FBA-F17FFDA7E7D7}"/>
              </a:ext>
            </a:extLst>
          </p:cNvPr>
          <p:cNvSpPr>
            <a:spLocks noGrp="1"/>
          </p:cNvSpPr>
          <p:nvPr>
            <p:ph type="dt" sz="half" idx="10"/>
          </p:nvPr>
        </p:nvSpPr>
        <p:spPr/>
        <p:txBody>
          <a:bodyPr/>
          <a:lstStyle/>
          <a:p>
            <a:pPr lvl="0"/>
            <a:fld id="{E09C536E-525E-D144-B831-218D8698B77B}" type="datetime1">
              <a:rPr lang="en-US" smtClean="0"/>
              <a:t>3/28/18</a:t>
            </a:fld>
            <a:endParaRPr lang="es-ES"/>
          </a:p>
        </p:txBody>
      </p:sp>
      <p:sp>
        <p:nvSpPr>
          <p:cNvPr id="6" name="Footer Placeholder 5">
            <a:extLst>
              <a:ext uri="{FF2B5EF4-FFF2-40B4-BE49-F238E27FC236}">
                <a16:creationId xmlns:a16="http://schemas.microsoft.com/office/drawing/2014/main" id="{FF52E846-9965-574F-98EE-DDAE78CB2C1D}"/>
              </a:ext>
            </a:extLst>
          </p:cNvPr>
          <p:cNvSpPr>
            <a:spLocks noGrp="1"/>
          </p:cNvSpPr>
          <p:nvPr>
            <p:ph type="ftr" sz="quarter" idx="11"/>
          </p:nvPr>
        </p:nvSpPr>
        <p:spPr/>
        <p:txBody>
          <a:bodyPr/>
          <a:lstStyle/>
          <a:p>
            <a:pPr lvl="0"/>
            <a:endParaRPr lang="es-ES"/>
          </a:p>
        </p:txBody>
      </p:sp>
      <p:sp>
        <p:nvSpPr>
          <p:cNvPr id="7" name="Slide Number Placeholder 6">
            <a:extLst>
              <a:ext uri="{FF2B5EF4-FFF2-40B4-BE49-F238E27FC236}">
                <a16:creationId xmlns:a16="http://schemas.microsoft.com/office/drawing/2014/main" id="{4E3FA2C5-FF14-AD45-8C15-A208F1C99D01}"/>
              </a:ext>
            </a:extLst>
          </p:cNvPr>
          <p:cNvSpPr>
            <a:spLocks noGrp="1"/>
          </p:cNvSpPr>
          <p:nvPr>
            <p:ph type="sldNum" sz="quarter" idx="12"/>
          </p:nvPr>
        </p:nvSpPr>
        <p:spPr/>
        <p:txBody>
          <a:bodyPr/>
          <a:lstStyle/>
          <a:p>
            <a:pPr lvl="0"/>
            <a:fld id="{D2668989-19D3-CB49-BB18-ECAEF3B0A704}" type="slidenum">
              <a:t>‹#›</a:t>
            </a:fld>
            <a:endParaRPr lang="es-ES"/>
          </a:p>
        </p:txBody>
      </p:sp>
    </p:spTree>
    <p:extLst>
      <p:ext uri="{BB962C8B-B14F-4D97-AF65-F5344CB8AC3E}">
        <p14:creationId xmlns:p14="http://schemas.microsoft.com/office/powerpoint/2010/main" val="3797139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D232-5FC0-D342-ADAC-E2BB6D1C91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9DE8B1-530A-DC4F-AAC2-1DF85CF040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500F8-9421-2146-AB14-E27C14858AEF}"/>
              </a:ext>
            </a:extLst>
          </p:cNvPr>
          <p:cNvSpPr>
            <a:spLocks noGrp="1"/>
          </p:cNvSpPr>
          <p:nvPr>
            <p:ph type="dt" sz="half" idx="10"/>
          </p:nvPr>
        </p:nvSpPr>
        <p:spPr/>
        <p:txBody>
          <a:bodyPr/>
          <a:lstStyle/>
          <a:p>
            <a:pPr lvl="0"/>
            <a:fld id="{0FE31D6A-814C-7348-97A7-40022663A162}" type="datetime1">
              <a:rPr lang="en-US" smtClean="0"/>
              <a:t>3/28/18</a:t>
            </a:fld>
            <a:endParaRPr lang="es-ES"/>
          </a:p>
        </p:txBody>
      </p:sp>
      <p:sp>
        <p:nvSpPr>
          <p:cNvPr id="5" name="Footer Placeholder 4">
            <a:extLst>
              <a:ext uri="{FF2B5EF4-FFF2-40B4-BE49-F238E27FC236}">
                <a16:creationId xmlns:a16="http://schemas.microsoft.com/office/drawing/2014/main" id="{ACFBA4AE-795C-6847-81BD-A5BFF49D2E13}"/>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ACFF2EB6-4695-DD42-A4E1-3086DCDA190C}"/>
              </a:ext>
            </a:extLst>
          </p:cNvPr>
          <p:cNvSpPr>
            <a:spLocks noGrp="1"/>
          </p:cNvSpPr>
          <p:nvPr>
            <p:ph type="sldNum" sz="quarter" idx="12"/>
          </p:nvPr>
        </p:nvSpPr>
        <p:spPr/>
        <p:txBody>
          <a:bodyPr/>
          <a:lstStyle/>
          <a:p>
            <a:pPr lvl="0"/>
            <a:fld id="{CAF7B5AB-AFEF-1D40-B611-843F8A6789A4}" type="slidenum">
              <a:t>‹#›</a:t>
            </a:fld>
            <a:endParaRPr lang="es-ES"/>
          </a:p>
        </p:txBody>
      </p:sp>
    </p:spTree>
    <p:extLst>
      <p:ext uri="{BB962C8B-B14F-4D97-AF65-F5344CB8AC3E}">
        <p14:creationId xmlns:p14="http://schemas.microsoft.com/office/powerpoint/2010/main" val="3449054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156C6D-BDA2-514A-A4D6-57623A875DBC}"/>
              </a:ext>
            </a:extLst>
          </p:cNvPr>
          <p:cNvSpPr>
            <a:spLocks noGrp="1"/>
          </p:cNvSpPr>
          <p:nvPr>
            <p:ph type="title" orient="vert"/>
          </p:nvPr>
        </p:nvSpPr>
        <p:spPr>
          <a:xfrm>
            <a:off x="8839200" y="1122363"/>
            <a:ext cx="2743200" cy="5008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852D94-0C27-0446-88B1-2808875D33ED}"/>
              </a:ext>
            </a:extLst>
          </p:cNvPr>
          <p:cNvSpPr>
            <a:spLocks noGrp="1"/>
          </p:cNvSpPr>
          <p:nvPr>
            <p:ph type="body" orient="vert" idx="1"/>
          </p:nvPr>
        </p:nvSpPr>
        <p:spPr>
          <a:xfrm>
            <a:off x="609600" y="1122363"/>
            <a:ext cx="8077200" cy="5008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5F359-194E-DD4D-9FEB-478312D0D5A3}"/>
              </a:ext>
            </a:extLst>
          </p:cNvPr>
          <p:cNvSpPr>
            <a:spLocks noGrp="1"/>
          </p:cNvSpPr>
          <p:nvPr>
            <p:ph type="dt" sz="half" idx="10"/>
          </p:nvPr>
        </p:nvSpPr>
        <p:spPr/>
        <p:txBody>
          <a:bodyPr/>
          <a:lstStyle/>
          <a:p>
            <a:pPr lvl="0"/>
            <a:fld id="{237291D3-ACEE-8E42-95EF-9BE243A41216}" type="datetime1">
              <a:rPr lang="en-US" smtClean="0"/>
              <a:t>3/28/18</a:t>
            </a:fld>
            <a:endParaRPr lang="es-ES"/>
          </a:p>
        </p:txBody>
      </p:sp>
      <p:sp>
        <p:nvSpPr>
          <p:cNvPr id="5" name="Footer Placeholder 4">
            <a:extLst>
              <a:ext uri="{FF2B5EF4-FFF2-40B4-BE49-F238E27FC236}">
                <a16:creationId xmlns:a16="http://schemas.microsoft.com/office/drawing/2014/main" id="{65A47BE6-AE98-EB42-94AC-AED9FFFC93A0}"/>
              </a:ext>
            </a:extLst>
          </p:cNvPr>
          <p:cNvSpPr>
            <a:spLocks noGrp="1"/>
          </p:cNvSpPr>
          <p:nvPr>
            <p:ph type="ftr" sz="quarter" idx="11"/>
          </p:nvPr>
        </p:nvSpPr>
        <p:spPr/>
        <p:txBody>
          <a:bodyPr/>
          <a:lstStyle/>
          <a:p>
            <a:pPr lvl="0"/>
            <a:endParaRPr lang="es-ES"/>
          </a:p>
        </p:txBody>
      </p:sp>
      <p:sp>
        <p:nvSpPr>
          <p:cNvPr id="6" name="Slide Number Placeholder 5">
            <a:extLst>
              <a:ext uri="{FF2B5EF4-FFF2-40B4-BE49-F238E27FC236}">
                <a16:creationId xmlns:a16="http://schemas.microsoft.com/office/drawing/2014/main" id="{737899EC-651B-F541-B8E4-5BEDA42C0C5D}"/>
              </a:ext>
            </a:extLst>
          </p:cNvPr>
          <p:cNvSpPr>
            <a:spLocks noGrp="1"/>
          </p:cNvSpPr>
          <p:nvPr>
            <p:ph type="sldNum" sz="quarter" idx="12"/>
          </p:nvPr>
        </p:nvSpPr>
        <p:spPr/>
        <p:txBody>
          <a:bodyPr/>
          <a:lstStyle/>
          <a:p>
            <a:pPr lvl="0"/>
            <a:fld id="{1C65E7AD-1D05-6547-BA3C-E807BAD6BE74}" type="slidenum">
              <a:t>‹#›</a:t>
            </a:fld>
            <a:endParaRPr lang="es-ES"/>
          </a:p>
        </p:txBody>
      </p:sp>
    </p:spTree>
    <p:extLst>
      <p:ext uri="{BB962C8B-B14F-4D97-AF65-F5344CB8AC3E}">
        <p14:creationId xmlns:p14="http://schemas.microsoft.com/office/powerpoint/2010/main" val="62046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3F7A-C3D0-6A47-8364-1665276320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2A1B7E-1782-674A-9F52-612510911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453B8F-398B-524B-A270-6FDB18E09D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D84648-EC26-194F-8D9B-64FA7AA6F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28095B-206A-1344-95B2-3E13FF88D9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DFDD63-EF2A-E541-9759-65850C4988BE}"/>
              </a:ext>
            </a:extLst>
          </p:cNvPr>
          <p:cNvSpPr>
            <a:spLocks noGrp="1"/>
          </p:cNvSpPr>
          <p:nvPr>
            <p:ph type="dt" sz="half" idx="10"/>
          </p:nvPr>
        </p:nvSpPr>
        <p:spPr/>
        <p:txBody>
          <a:bodyPr/>
          <a:lstStyle/>
          <a:p>
            <a:pPr lvl="0"/>
            <a:fld id="{8343E74A-23B7-7741-8932-7CBF7C72F472}" type="datetime1">
              <a:rPr lang="en-US" smtClean="0"/>
              <a:t>3/28/18</a:t>
            </a:fld>
            <a:endParaRPr lang="es-ES"/>
          </a:p>
        </p:txBody>
      </p:sp>
      <p:sp>
        <p:nvSpPr>
          <p:cNvPr id="8" name="Footer Placeholder 7">
            <a:extLst>
              <a:ext uri="{FF2B5EF4-FFF2-40B4-BE49-F238E27FC236}">
                <a16:creationId xmlns:a16="http://schemas.microsoft.com/office/drawing/2014/main" id="{BA3D4690-D476-A54F-85E6-11AB536CAFC3}"/>
              </a:ext>
            </a:extLst>
          </p:cNvPr>
          <p:cNvSpPr>
            <a:spLocks noGrp="1"/>
          </p:cNvSpPr>
          <p:nvPr>
            <p:ph type="ftr" sz="quarter" idx="11"/>
          </p:nvPr>
        </p:nvSpPr>
        <p:spPr/>
        <p:txBody>
          <a:bodyPr/>
          <a:lstStyle/>
          <a:p>
            <a:pPr lvl="0"/>
            <a:endParaRPr lang="es-ES"/>
          </a:p>
        </p:txBody>
      </p:sp>
      <p:sp>
        <p:nvSpPr>
          <p:cNvPr id="9" name="Slide Number Placeholder 8">
            <a:extLst>
              <a:ext uri="{FF2B5EF4-FFF2-40B4-BE49-F238E27FC236}">
                <a16:creationId xmlns:a16="http://schemas.microsoft.com/office/drawing/2014/main" id="{622D3B62-51C1-DC46-BBDB-BD40FC8C1F79}"/>
              </a:ext>
            </a:extLst>
          </p:cNvPr>
          <p:cNvSpPr>
            <a:spLocks noGrp="1"/>
          </p:cNvSpPr>
          <p:nvPr>
            <p:ph type="sldNum" sz="quarter" idx="12"/>
          </p:nvPr>
        </p:nvSpPr>
        <p:spPr/>
        <p:txBody>
          <a:bodyPr/>
          <a:lstStyle/>
          <a:p>
            <a:pPr lvl="0"/>
            <a:fld id="{3BB38F00-8FBB-3A45-B3CB-0A9E9E1F31B7}" type="slidenum">
              <a:t>‹#›</a:t>
            </a:fld>
            <a:endParaRPr lang="es-ES"/>
          </a:p>
        </p:txBody>
      </p:sp>
    </p:spTree>
    <p:extLst>
      <p:ext uri="{BB962C8B-B14F-4D97-AF65-F5344CB8AC3E}">
        <p14:creationId xmlns:p14="http://schemas.microsoft.com/office/powerpoint/2010/main" val="105848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475CE-6E21-184E-A1E1-006AFEB517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F15C14-1D1D-E545-80B9-8198FD359E28}"/>
              </a:ext>
            </a:extLst>
          </p:cNvPr>
          <p:cNvSpPr>
            <a:spLocks noGrp="1"/>
          </p:cNvSpPr>
          <p:nvPr>
            <p:ph type="dt" sz="half" idx="10"/>
          </p:nvPr>
        </p:nvSpPr>
        <p:spPr/>
        <p:txBody>
          <a:bodyPr/>
          <a:lstStyle/>
          <a:p>
            <a:pPr lvl="0"/>
            <a:fld id="{D5B379C0-0312-9D47-A228-3D6ECF2B1177}" type="datetime1">
              <a:rPr lang="en-US" smtClean="0"/>
              <a:t>3/28/18</a:t>
            </a:fld>
            <a:endParaRPr lang="es-ES"/>
          </a:p>
        </p:txBody>
      </p:sp>
      <p:sp>
        <p:nvSpPr>
          <p:cNvPr id="4" name="Footer Placeholder 3">
            <a:extLst>
              <a:ext uri="{FF2B5EF4-FFF2-40B4-BE49-F238E27FC236}">
                <a16:creationId xmlns:a16="http://schemas.microsoft.com/office/drawing/2014/main" id="{AD852941-4D10-D744-95F8-B0BC9344E2BB}"/>
              </a:ext>
            </a:extLst>
          </p:cNvPr>
          <p:cNvSpPr>
            <a:spLocks noGrp="1"/>
          </p:cNvSpPr>
          <p:nvPr>
            <p:ph type="ftr" sz="quarter" idx="11"/>
          </p:nvPr>
        </p:nvSpPr>
        <p:spPr/>
        <p:txBody>
          <a:bodyPr/>
          <a:lstStyle/>
          <a:p>
            <a:pPr lvl="0"/>
            <a:endParaRPr lang="es-ES"/>
          </a:p>
        </p:txBody>
      </p:sp>
      <p:sp>
        <p:nvSpPr>
          <p:cNvPr id="5" name="Slide Number Placeholder 4">
            <a:extLst>
              <a:ext uri="{FF2B5EF4-FFF2-40B4-BE49-F238E27FC236}">
                <a16:creationId xmlns:a16="http://schemas.microsoft.com/office/drawing/2014/main" id="{05E31529-6615-414B-9996-C55946DD1195}"/>
              </a:ext>
            </a:extLst>
          </p:cNvPr>
          <p:cNvSpPr>
            <a:spLocks noGrp="1"/>
          </p:cNvSpPr>
          <p:nvPr>
            <p:ph type="sldNum" sz="quarter" idx="12"/>
          </p:nvPr>
        </p:nvSpPr>
        <p:spPr/>
        <p:txBody>
          <a:bodyPr/>
          <a:lstStyle/>
          <a:p>
            <a:pPr lvl="0"/>
            <a:fld id="{6B26CF3B-1AE5-924C-91D3-86878E27EF99}" type="slidenum">
              <a:t>‹#›</a:t>
            </a:fld>
            <a:endParaRPr lang="es-ES"/>
          </a:p>
        </p:txBody>
      </p:sp>
    </p:spTree>
    <p:extLst>
      <p:ext uri="{BB962C8B-B14F-4D97-AF65-F5344CB8AC3E}">
        <p14:creationId xmlns:p14="http://schemas.microsoft.com/office/powerpoint/2010/main" val="256582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1631AF-FEBA-F34D-9BC9-74D3A67D649F}"/>
              </a:ext>
            </a:extLst>
          </p:cNvPr>
          <p:cNvSpPr>
            <a:spLocks noGrp="1"/>
          </p:cNvSpPr>
          <p:nvPr>
            <p:ph type="dt" sz="half" idx="10"/>
          </p:nvPr>
        </p:nvSpPr>
        <p:spPr/>
        <p:txBody>
          <a:bodyPr/>
          <a:lstStyle/>
          <a:p>
            <a:pPr lvl="0"/>
            <a:fld id="{370FEC10-D6DD-AC42-AE7A-68C94053DE8F}" type="datetime1">
              <a:rPr lang="en-US" smtClean="0"/>
              <a:t>3/28/18</a:t>
            </a:fld>
            <a:endParaRPr lang="es-ES"/>
          </a:p>
        </p:txBody>
      </p:sp>
      <p:sp>
        <p:nvSpPr>
          <p:cNvPr id="3" name="Footer Placeholder 2">
            <a:extLst>
              <a:ext uri="{FF2B5EF4-FFF2-40B4-BE49-F238E27FC236}">
                <a16:creationId xmlns:a16="http://schemas.microsoft.com/office/drawing/2014/main" id="{50A34F6B-8B7B-CA49-810C-655CDBD8950C}"/>
              </a:ext>
            </a:extLst>
          </p:cNvPr>
          <p:cNvSpPr>
            <a:spLocks noGrp="1"/>
          </p:cNvSpPr>
          <p:nvPr>
            <p:ph type="ftr" sz="quarter" idx="11"/>
          </p:nvPr>
        </p:nvSpPr>
        <p:spPr/>
        <p:txBody>
          <a:bodyPr/>
          <a:lstStyle/>
          <a:p>
            <a:pPr lvl="0"/>
            <a:endParaRPr lang="es-ES"/>
          </a:p>
        </p:txBody>
      </p:sp>
      <p:sp>
        <p:nvSpPr>
          <p:cNvPr id="4" name="Slide Number Placeholder 3">
            <a:extLst>
              <a:ext uri="{FF2B5EF4-FFF2-40B4-BE49-F238E27FC236}">
                <a16:creationId xmlns:a16="http://schemas.microsoft.com/office/drawing/2014/main" id="{1B77C0DA-1AE1-1F45-8013-6216F3162FB7}"/>
              </a:ext>
            </a:extLst>
          </p:cNvPr>
          <p:cNvSpPr>
            <a:spLocks noGrp="1"/>
          </p:cNvSpPr>
          <p:nvPr>
            <p:ph type="sldNum" sz="quarter" idx="12"/>
          </p:nvPr>
        </p:nvSpPr>
        <p:spPr/>
        <p:txBody>
          <a:bodyPr/>
          <a:lstStyle/>
          <a:p>
            <a:pPr lvl="0"/>
            <a:fld id="{3ACC32D9-DAA7-BD47-9B3D-2ECD85ACAA56}" type="slidenum">
              <a:t>‹#›</a:t>
            </a:fld>
            <a:endParaRPr lang="es-ES"/>
          </a:p>
        </p:txBody>
      </p:sp>
    </p:spTree>
    <p:extLst>
      <p:ext uri="{BB962C8B-B14F-4D97-AF65-F5344CB8AC3E}">
        <p14:creationId xmlns:p14="http://schemas.microsoft.com/office/powerpoint/2010/main" val="230787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EEFB-DDA2-2247-964A-DAD1B54DE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9AA745-22DC-7E4B-82DF-1592D9F0D1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C14518-6EDA-3D43-B45E-E07BDF067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614932-82FA-CE4F-B423-2A12E9E9AF35}"/>
              </a:ext>
            </a:extLst>
          </p:cNvPr>
          <p:cNvSpPr>
            <a:spLocks noGrp="1"/>
          </p:cNvSpPr>
          <p:nvPr>
            <p:ph type="dt" sz="half" idx="10"/>
          </p:nvPr>
        </p:nvSpPr>
        <p:spPr/>
        <p:txBody>
          <a:bodyPr/>
          <a:lstStyle/>
          <a:p>
            <a:pPr lvl="0"/>
            <a:fld id="{129E66F9-86F4-8247-86C1-1569DDE97D39}" type="datetime1">
              <a:rPr lang="en-US" smtClean="0"/>
              <a:t>3/28/18</a:t>
            </a:fld>
            <a:endParaRPr lang="es-ES"/>
          </a:p>
        </p:txBody>
      </p:sp>
      <p:sp>
        <p:nvSpPr>
          <p:cNvPr id="6" name="Footer Placeholder 5">
            <a:extLst>
              <a:ext uri="{FF2B5EF4-FFF2-40B4-BE49-F238E27FC236}">
                <a16:creationId xmlns:a16="http://schemas.microsoft.com/office/drawing/2014/main" id="{93292ABA-6394-1F4C-B997-3E3E440CEF54}"/>
              </a:ext>
            </a:extLst>
          </p:cNvPr>
          <p:cNvSpPr>
            <a:spLocks noGrp="1"/>
          </p:cNvSpPr>
          <p:nvPr>
            <p:ph type="ftr" sz="quarter" idx="11"/>
          </p:nvPr>
        </p:nvSpPr>
        <p:spPr/>
        <p:txBody>
          <a:bodyPr/>
          <a:lstStyle/>
          <a:p>
            <a:pPr lvl="0"/>
            <a:endParaRPr lang="es-ES"/>
          </a:p>
        </p:txBody>
      </p:sp>
      <p:sp>
        <p:nvSpPr>
          <p:cNvPr id="7" name="Slide Number Placeholder 6">
            <a:extLst>
              <a:ext uri="{FF2B5EF4-FFF2-40B4-BE49-F238E27FC236}">
                <a16:creationId xmlns:a16="http://schemas.microsoft.com/office/drawing/2014/main" id="{C2355D83-4B7E-2B45-BBED-0C46E400A0E5}"/>
              </a:ext>
            </a:extLst>
          </p:cNvPr>
          <p:cNvSpPr>
            <a:spLocks noGrp="1"/>
          </p:cNvSpPr>
          <p:nvPr>
            <p:ph type="sldNum" sz="quarter" idx="12"/>
          </p:nvPr>
        </p:nvSpPr>
        <p:spPr/>
        <p:txBody>
          <a:bodyPr/>
          <a:lstStyle/>
          <a:p>
            <a:pPr lvl="0"/>
            <a:fld id="{70C819B2-195F-C044-BACC-89B0C33D8C7D}" type="slidenum">
              <a:t>‹#›</a:t>
            </a:fld>
            <a:endParaRPr lang="es-ES"/>
          </a:p>
        </p:txBody>
      </p:sp>
    </p:spTree>
    <p:extLst>
      <p:ext uri="{BB962C8B-B14F-4D97-AF65-F5344CB8AC3E}">
        <p14:creationId xmlns:p14="http://schemas.microsoft.com/office/powerpoint/2010/main" val="95096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E8A2-D27B-FB46-9073-B1B53D112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60093F-B2A7-4042-AD42-781DE651A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72C3DE-F0CF-1847-BA5B-53EB2F891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17443E-EAE5-764F-9FED-0D5DE21FCF86}"/>
              </a:ext>
            </a:extLst>
          </p:cNvPr>
          <p:cNvSpPr>
            <a:spLocks noGrp="1"/>
          </p:cNvSpPr>
          <p:nvPr>
            <p:ph type="dt" sz="half" idx="10"/>
          </p:nvPr>
        </p:nvSpPr>
        <p:spPr/>
        <p:txBody>
          <a:bodyPr/>
          <a:lstStyle/>
          <a:p>
            <a:pPr lvl="0"/>
            <a:fld id="{328DBF95-A85B-FA49-B83A-5A54CF25BCE5}" type="datetime1">
              <a:rPr lang="en-US" smtClean="0"/>
              <a:t>3/28/18</a:t>
            </a:fld>
            <a:endParaRPr lang="es-ES"/>
          </a:p>
        </p:txBody>
      </p:sp>
      <p:sp>
        <p:nvSpPr>
          <p:cNvPr id="6" name="Footer Placeholder 5">
            <a:extLst>
              <a:ext uri="{FF2B5EF4-FFF2-40B4-BE49-F238E27FC236}">
                <a16:creationId xmlns:a16="http://schemas.microsoft.com/office/drawing/2014/main" id="{C8D2F5D2-1B99-874C-8FE6-5B1192CCA346}"/>
              </a:ext>
            </a:extLst>
          </p:cNvPr>
          <p:cNvSpPr>
            <a:spLocks noGrp="1"/>
          </p:cNvSpPr>
          <p:nvPr>
            <p:ph type="ftr" sz="quarter" idx="11"/>
          </p:nvPr>
        </p:nvSpPr>
        <p:spPr/>
        <p:txBody>
          <a:bodyPr/>
          <a:lstStyle/>
          <a:p>
            <a:pPr lvl="0"/>
            <a:endParaRPr lang="es-ES"/>
          </a:p>
        </p:txBody>
      </p:sp>
      <p:sp>
        <p:nvSpPr>
          <p:cNvPr id="7" name="Slide Number Placeholder 6">
            <a:extLst>
              <a:ext uri="{FF2B5EF4-FFF2-40B4-BE49-F238E27FC236}">
                <a16:creationId xmlns:a16="http://schemas.microsoft.com/office/drawing/2014/main" id="{8A7BF37E-0801-4944-8CD2-CCE752FCC8F4}"/>
              </a:ext>
            </a:extLst>
          </p:cNvPr>
          <p:cNvSpPr>
            <a:spLocks noGrp="1"/>
          </p:cNvSpPr>
          <p:nvPr>
            <p:ph type="sldNum" sz="quarter" idx="12"/>
          </p:nvPr>
        </p:nvSpPr>
        <p:spPr/>
        <p:txBody>
          <a:bodyPr/>
          <a:lstStyle/>
          <a:p>
            <a:pPr lvl="0"/>
            <a:fld id="{F3AF46A1-C0AC-FB4A-BECD-F866EC344231}" type="slidenum">
              <a:t>‹#›</a:t>
            </a:fld>
            <a:endParaRPr lang="es-ES"/>
          </a:p>
        </p:txBody>
      </p:sp>
    </p:spTree>
    <p:extLst>
      <p:ext uri="{BB962C8B-B14F-4D97-AF65-F5344CB8AC3E}">
        <p14:creationId xmlns:p14="http://schemas.microsoft.com/office/powerpoint/2010/main" val="302138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EEC0-55C8-D04D-A8B6-5C54A7ADDBCA}"/>
              </a:ext>
            </a:extLst>
          </p:cNvPr>
          <p:cNvSpPr txBox="1">
            <a:spLocks noGrp="1"/>
          </p:cNvSpPr>
          <p:nvPr>
            <p:ph type="title"/>
          </p:nvPr>
        </p:nvSpPr>
        <p:spPr>
          <a:xfrm>
            <a:off x="1523880" y="1122480"/>
            <a:ext cx="9143640" cy="2387160"/>
          </a:xfrm>
          <a:prstGeom prst="rect">
            <a:avLst/>
          </a:prstGeom>
          <a:noFill/>
          <a:ln>
            <a:noFill/>
          </a:ln>
        </p:spPr>
        <p:txBody>
          <a:bodyPr vert="horz" wrap="square" lIns="90000" tIns="45000" rIns="90000" bIns="45000" anchor="b">
            <a:spAutoFit/>
          </a:bodyPr>
          <a:lstStyle/>
          <a:p>
            <a:pPr lvl="0"/>
            <a:r>
              <a:rPr lang="en-US"/>
              <a:t>Pulse para editar el formato del texto de títuloClick to edit Master title style</a:t>
            </a:r>
          </a:p>
        </p:txBody>
      </p:sp>
      <p:sp>
        <p:nvSpPr>
          <p:cNvPr id="3" name="Date Placeholder 3">
            <a:extLst>
              <a:ext uri="{FF2B5EF4-FFF2-40B4-BE49-F238E27FC236}">
                <a16:creationId xmlns:a16="http://schemas.microsoft.com/office/drawing/2014/main" id="{2CF9008D-3EAC-C642-8274-9C6F28576B2D}"/>
              </a:ext>
            </a:extLst>
          </p:cNvPr>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spAutoFit/>
          </a:bodyPr>
          <a:lstStyle>
            <a:lvl1pPr marL="0" marR="0" lvl="0" indent="0" algn="l" rtl="0" hangingPunct="1">
              <a:spcBef>
                <a:spcPts val="0"/>
              </a:spcBef>
              <a:spcAft>
                <a:spcPts val="0"/>
              </a:spcAft>
              <a:buNone/>
              <a:tabLst/>
              <a:defRPr lang="es-ES" sz="1800" b="0" i="0" u="none" strike="noStrike" kern="1200" spc="0">
                <a:solidFill>
                  <a:srgbClr val="000000"/>
                </a:solidFill>
                <a:latin typeface="Calibri" pitchFamily="18"/>
                <a:ea typeface="Lucida Sans Unicode" pitchFamily="2"/>
                <a:cs typeface="Tahoma" pitchFamily="2"/>
              </a:defRPr>
            </a:lvl1pPr>
          </a:lstStyle>
          <a:p>
            <a:pPr lvl="0"/>
            <a:fld id="{0A5CFE9B-EC02-6447-9F24-1AF8F3E8D4A8}" type="datetime1">
              <a:rPr lang="en-US" smtClean="0"/>
              <a:t>3/28/18</a:t>
            </a:fld>
            <a:endParaRPr lang="es-ES"/>
          </a:p>
        </p:txBody>
      </p:sp>
      <p:sp>
        <p:nvSpPr>
          <p:cNvPr id="4" name="Footer Placeholder 4">
            <a:extLst>
              <a:ext uri="{FF2B5EF4-FFF2-40B4-BE49-F238E27FC236}">
                <a16:creationId xmlns:a16="http://schemas.microsoft.com/office/drawing/2014/main" id="{19EB6E6D-B6A3-0548-86C4-1FAD6F21BA4E}"/>
              </a:ext>
            </a:extLst>
          </p:cNvPr>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spAutoFit/>
          </a:bodyPr>
          <a:lstStyle>
            <a:lvl1pPr lvl="0" rtl="0" hangingPunct="0">
              <a:buNone/>
              <a:tabLst/>
              <a:defRPr lang="es-ES" sz="2400" kern="1200">
                <a:latin typeface="Times New Roman" pitchFamily="18"/>
                <a:ea typeface="Lucida Sans Unicode" pitchFamily="2"/>
                <a:cs typeface="Tahoma" pitchFamily="2"/>
              </a:defRPr>
            </a:lvl1pPr>
          </a:lstStyle>
          <a:p>
            <a:pPr lvl="0"/>
            <a:endParaRPr lang="es-ES"/>
          </a:p>
        </p:txBody>
      </p:sp>
      <p:sp>
        <p:nvSpPr>
          <p:cNvPr id="5" name="Slide Number Placeholder 5">
            <a:extLst>
              <a:ext uri="{FF2B5EF4-FFF2-40B4-BE49-F238E27FC236}">
                <a16:creationId xmlns:a16="http://schemas.microsoft.com/office/drawing/2014/main" id="{C7EDEDC9-F32A-084E-A3F4-4A9CB2AF1ABF}"/>
              </a:ext>
            </a:extLst>
          </p:cNvPr>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spAutoFit/>
          </a:bodyPr>
          <a:lstStyle>
            <a:lvl1pPr marL="0" marR="0" lvl="0" indent="0" algn="l" rtl="0" hangingPunct="1">
              <a:spcBef>
                <a:spcPts val="0"/>
              </a:spcBef>
              <a:spcAft>
                <a:spcPts val="0"/>
              </a:spcAft>
              <a:buNone/>
              <a:tabLst/>
              <a:defRPr lang="es-ES" sz="1800" b="0" i="0" u="none" strike="noStrike" kern="1200" spc="0">
                <a:solidFill>
                  <a:srgbClr val="000000"/>
                </a:solidFill>
                <a:latin typeface="Calibri" pitchFamily="18"/>
                <a:ea typeface="Lucida Sans Unicode" pitchFamily="2"/>
                <a:cs typeface="Tahoma" pitchFamily="2"/>
              </a:defRPr>
            </a:lvl1pPr>
          </a:lstStyle>
          <a:p>
            <a:pPr lvl="0"/>
            <a:fld id="{F0B7A540-0284-854D-B44C-5C3CD7CF3753}" type="slidenum">
              <a:t>‹#›</a:t>
            </a:fld>
            <a:endParaRPr lang="es-ES"/>
          </a:p>
        </p:txBody>
      </p:sp>
      <p:sp>
        <p:nvSpPr>
          <p:cNvPr id="6" name="Text Placeholder 5">
            <a:extLst>
              <a:ext uri="{FF2B5EF4-FFF2-40B4-BE49-F238E27FC236}">
                <a16:creationId xmlns:a16="http://schemas.microsoft.com/office/drawing/2014/main" id="{A92F4137-FD3E-5641-8D26-353EB837F7C8}"/>
              </a:ext>
            </a:extLst>
          </p:cNvPr>
          <p:cNvSpPr txBox="1">
            <a:spLocks noGrp="1"/>
          </p:cNvSpPr>
          <p:nvPr>
            <p:ph type="body" idx="1"/>
          </p:nvPr>
        </p:nvSpPr>
        <p:spPr>
          <a:xfrm>
            <a:off x="609480" y="1604520"/>
            <a:ext cx="10972440" cy="4525920"/>
          </a:xfrm>
          <a:prstGeom prst="rect">
            <a:avLst/>
          </a:prstGeom>
          <a:noFill/>
          <a:ln>
            <a:noFill/>
          </a:ln>
        </p:spPr>
        <p:txBody>
          <a:bodyPr vert="horz"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lvl="0" algn="l" rtl="0" hangingPunct="1">
        <a:lnSpc>
          <a:spcPct val="90000"/>
        </a:lnSpc>
        <a:spcBef>
          <a:spcPts val="0"/>
        </a:spcBef>
        <a:spcAft>
          <a:spcPts val="0"/>
        </a:spcAft>
        <a:buNone/>
        <a:tabLst/>
        <a:defRPr lang="en-US" sz="6000" b="0" i="0" u="none" strike="noStrike" kern="1200" spc="0">
          <a:ln>
            <a:noFill/>
          </a:ln>
          <a:solidFill>
            <a:srgbClr val="000000"/>
          </a:solidFill>
          <a:latin typeface="Calibri Light" pitchFamily="18"/>
          <a:ea typeface="Microsoft YaHei" pitchFamily="2"/>
          <a:cs typeface="Mangal" pitchFamily="2"/>
        </a:defRPr>
      </a:lvl1pPr>
    </p:titleStyle>
    <p:bodyStyle>
      <a:lvl1pPr algn="l" rtl="0" hangingPunct="1">
        <a:lnSpc>
          <a:spcPct val="90000"/>
        </a:lnSpc>
        <a:spcBef>
          <a:spcPts val="0"/>
        </a:spcBef>
        <a:spcAft>
          <a:spcPts val="1417"/>
        </a:spcAft>
        <a:tabLst/>
        <a:defRPr lang="en-US" sz="2800" b="0" i="0" u="none" strike="noStrike" kern="1200" spc="0">
          <a:ln>
            <a:noFill/>
          </a:ln>
          <a:solidFill>
            <a:srgbClr val="000000"/>
          </a:solidFill>
          <a:latin typeface="Calibri" pitchFamily="18"/>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5F08-948D-5442-9C30-CCC823AF09C7}"/>
              </a:ext>
            </a:extLst>
          </p:cNvPr>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spAutoFit/>
          </a:bodyPr>
          <a:lstStyle/>
          <a:p>
            <a:pPr lvl="0"/>
            <a:r>
              <a:rPr lang="en-US"/>
              <a:t>Pulse para editar el formato del texto de títuloClick to edit Master title style</a:t>
            </a:r>
          </a:p>
        </p:txBody>
      </p:sp>
      <p:sp>
        <p:nvSpPr>
          <p:cNvPr id="3" name="Content Placeholder 2">
            <a:extLst>
              <a:ext uri="{FF2B5EF4-FFF2-40B4-BE49-F238E27FC236}">
                <a16:creationId xmlns:a16="http://schemas.microsoft.com/office/drawing/2014/main" id="{24CB30EB-ABDE-4D40-A74F-2173329FBADD}"/>
              </a:ext>
            </a:extLst>
          </p:cNvPr>
          <p:cNvSpPr txBox="1">
            <a:spLocks noGrp="1"/>
          </p:cNvSpPr>
          <p:nvPr>
            <p:ph type="body" idx="1"/>
          </p:nvPr>
        </p:nvSpPr>
        <p:spPr>
          <a:xfrm>
            <a:off x="838080" y="1825560"/>
            <a:ext cx="10515240" cy="4350960"/>
          </a:xfrm>
          <a:prstGeom prst="rect">
            <a:avLst/>
          </a:prstGeom>
          <a:noFill/>
          <a:ln>
            <a:noFill/>
          </a:ln>
        </p:spPr>
        <p:txBody>
          <a:bodyPr vert="horz" wrap="square" lIns="90000" tIns="45000" rIns="90000" bIns="45000" anchor="t">
            <a:spAutoFit/>
          </a:bodyPr>
          <a:lstStyle/>
          <a:p>
            <a:pPr lvl="0"/>
            <a:r>
              <a:rPr lang="en-US"/>
              <a:t>Pulse para editar los formatos del texto del esquema</a:t>
            </a:r>
          </a:p>
          <a:p>
            <a:pPr lvl="1"/>
            <a:r>
              <a:rPr lang="en-US"/>
              <a:t>Segundo nivel del esquema</a:t>
            </a:r>
          </a:p>
          <a:p>
            <a:pPr lvl="2"/>
            <a:r>
              <a:rPr lang="en-US"/>
              <a:t>Tercer nivel del esquema</a:t>
            </a:r>
          </a:p>
          <a:p>
            <a:pPr lvl="3"/>
            <a:r>
              <a:rPr lang="en-US"/>
              <a:t>Cuarto nivel del esquema</a:t>
            </a:r>
          </a:p>
          <a:p>
            <a:pPr lvl="4"/>
            <a:r>
              <a:rPr lang="en-US"/>
              <a:t>Quinto nivel del esquema</a:t>
            </a:r>
          </a:p>
          <a:p>
            <a:pPr lvl="5"/>
            <a:r>
              <a:rPr lang="en-US"/>
              <a:t>Sexto nivel del esquema</a:t>
            </a:r>
          </a:p>
          <a:p>
            <a:pPr lvl="6"/>
            <a:r>
              <a:rPr lang="en-US"/>
              <a:t>Séptimo nivel del esquema</a:t>
            </a:r>
          </a:p>
          <a:p>
            <a:pPr lvl="7"/>
            <a:r>
              <a:rPr lang="en-US"/>
              <a:t>Octavo nivel del esquema</a:t>
            </a:r>
          </a:p>
          <a:p>
            <a:pPr lvl="0"/>
            <a:r>
              <a:rPr lang="en-US"/>
              <a:t>Noveno nivel del esquemaEdit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88878-AB7A-4442-907C-0C50AADDBBE4}"/>
              </a:ext>
            </a:extLst>
          </p:cNvPr>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spAutoFit/>
          </a:bodyPr>
          <a:lstStyle>
            <a:lvl1pPr marL="0" marR="0" lvl="0" indent="0" algn="l" rtl="0" hangingPunct="1">
              <a:spcBef>
                <a:spcPts val="0"/>
              </a:spcBef>
              <a:spcAft>
                <a:spcPts val="0"/>
              </a:spcAft>
              <a:buNone/>
              <a:tabLst/>
              <a:defRPr lang="es-ES" sz="1800" b="0" i="0" u="none" strike="noStrike" kern="1200" spc="0">
                <a:solidFill>
                  <a:srgbClr val="000000"/>
                </a:solidFill>
                <a:latin typeface="Calibri" pitchFamily="18"/>
                <a:ea typeface="Lucida Sans Unicode" pitchFamily="2"/>
                <a:cs typeface="Tahoma" pitchFamily="2"/>
              </a:defRPr>
            </a:lvl1pPr>
          </a:lstStyle>
          <a:p>
            <a:pPr lvl="0"/>
            <a:fld id="{D79CE520-9669-CA4F-ACF4-10CFA39F89ED}" type="datetime1">
              <a:rPr lang="en-US" smtClean="0"/>
              <a:t>3/28/18</a:t>
            </a:fld>
            <a:endParaRPr lang="es-ES"/>
          </a:p>
        </p:txBody>
      </p:sp>
      <p:sp>
        <p:nvSpPr>
          <p:cNvPr id="5" name="Footer Placeholder 4">
            <a:extLst>
              <a:ext uri="{FF2B5EF4-FFF2-40B4-BE49-F238E27FC236}">
                <a16:creationId xmlns:a16="http://schemas.microsoft.com/office/drawing/2014/main" id="{6AFE485B-3A97-B64D-99EA-AF7BEBA0DD98}"/>
              </a:ext>
            </a:extLst>
          </p:cNvPr>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spAutoFit/>
          </a:bodyPr>
          <a:lstStyle>
            <a:lvl1pPr lvl="0" rtl="0" hangingPunct="0">
              <a:buNone/>
              <a:tabLst/>
              <a:defRPr lang="es-ES" sz="2400" kern="1200">
                <a:latin typeface="Times New Roman" pitchFamily="18"/>
                <a:ea typeface="Lucida Sans Unicode" pitchFamily="2"/>
                <a:cs typeface="Tahoma" pitchFamily="2"/>
              </a:defRPr>
            </a:lvl1pPr>
          </a:lstStyle>
          <a:p>
            <a:pPr lvl="0"/>
            <a:endParaRPr lang="es-ES"/>
          </a:p>
        </p:txBody>
      </p:sp>
      <p:sp>
        <p:nvSpPr>
          <p:cNvPr id="6" name="Slide Number Placeholder 5">
            <a:extLst>
              <a:ext uri="{FF2B5EF4-FFF2-40B4-BE49-F238E27FC236}">
                <a16:creationId xmlns:a16="http://schemas.microsoft.com/office/drawing/2014/main" id="{A58B6EE5-D0A3-D94D-9721-2B637D3F0442}"/>
              </a:ext>
            </a:extLst>
          </p:cNvPr>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spAutoFit/>
          </a:bodyPr>
          <a:lstStyle>
            <a:lvl1pPr marL="0" marR="0" lvl="0" indent="0" algn="l" rtl="0" hangingPunct="1">
              <a:spcBef>
                <a:spcPts val="0"/>
              </a:spcBef>
              <a:spcAft>
                <a:spcPts val="0"/>
              </a:spcAft>
              <a:buNone/>
              <a:tabLst/>
              <a:defRPr lang="es-ES" sz="1800" b="0" i="0" u="none" strike="noStrike" kern="1200" spc="0">
                <a:solidFill>
                  <a:srgbClr val="000000"/>
                </a:solidFill>
                <a:latin typeface="Calibri" pitchFamily="18"/>
                <a:ea typeface="Lucida Sans Unicode" pitchFamily="2"/>
                <a:cs typeface="Tahoma" pitchFamily="2"/>
              </a:defRPr>
            </a:lvl1pPr>
          </a:lstStyle>
          <a:p>
            <a:pPr lvl="0"/>
            <a:fld id="{48E0C943-8DE2-E142-A29B-59E1B42596E2}" type="slidenum">
              <a:t>‹#›</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lvl="0" algn="l" rtl="0" hangingPunct="1">
        <a:lnSpc>
          <a:spcPct val="90000"/>
        </a:lnSpc>
        <a:spcBef>
          <a:spcPts val="0"/>
        </a:spcBef>
        <a:spcAft>
          <a:spcPts val="0"/>
        </a:spcAft>
        <a:buNone/>
        <a:tabLst/>
        <a:defRPr lang="en-US" sz="4400" b="0" i="0" u="none" strike="noStrike" kern="1200" spc="0">
          <a:ln>
            <a:noFill/>
          </a:ln>
          <a:solidFill>
            <a:srgbClr val="000000"/>
          </a:solidFill>
          <a:latin typeface="Calibri Light" pitchFamily="18"/>
          <a:ea typeface="Microsoft YaHei" pitchFamily="2"/>
          <a:cs typeface="Mangal" pitchFamily="2"/>
        </a:defRPr>
      </a:lvl1pPr>
    </p:titleStyle>
    <p:bodyStyle>
      <a:lvl1pPr lvl="0"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Mangal" pitchFamily="2"/>
        </a:defRPr>
      </a:lvl1pPr>
      <a:lvl2pPr lvl="1" algn="l" rtl="0" hangingPunct="1">
        <a:lnSpc>
          <a:spcPct val="90000"/>
        </a:lnSpc>
        <a:spcBef>
          <a:spcPts val="0"/>
        </a:spcBef>
        <a:spcAft>
          <a:spcPts val="1417"/>
        </a:spcAft>
        <a:buSzPct val="75000"/>
        <a:buFont typeface="StarSymbol"/>
        <a:buChar char="–"/>
        <a:tabLst/>
        <a:defRPr lang="en-US" sz="2800" b="0" i="0" u="none" strike="noStrike" kern="1200" spc="0">
          <a:ln>
            <a:noFill/>
          </a:ln>
          <a:solidFill>
            <a:srgbClr val="000000"/>
          </a:solidFill>
          <a:latin typeface="Calibri" pitchFamily="18"/>
          <a:ea typeface="Microsoft YaHei" pitchFamily="2"/>
          <a:cs typeface="Mangal" pitchFamily="2"/>
        </a:defRPr>
      </a:lvl2pPr>
      <a:lvl3pPr lvl="2"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Mangal" pitchFamily="2"/>
        </a:defRPr>
      </a:lvl3pPr>
      <a:lvl4pPr lvl="3" algn="l" rtl="0" hangingPunct="1">
        <a:lnSpc>
          <a:spcPct val="90000"/>
        </a:lnSpc>
        <a:spcBef>
          <a:spcPts val="0"/>
        </a:spcBef>
        <a:spcAft>
          <a:spcPts val="1417"/>
        </a:spcAft>
        <a:buSzPct val="75000"/>
        <a:buFont typeface="StarSymbol"/>
        <a:buChar char="–"/>
        <a:tabLst/>
        <a:defRPr lang="en-US" sz="2800" b="0" i="0" u="none" strike="noStrike" kern="1200" spc="0">
          <a:ln>
            <a:noFill/>
          </a:ln>
          <a:solidFill>
            <a:srgbClr val="000000"/>
          </a:solidFill>
          <a:latin typeface="Calibri" pitchFamily="18"/>
          <a:ea typeface="Microsoft YaHei" pitchFamily="2"/>
          <a:cs typeface="Mangal" pitchFamily="2"/>
        </a:defRPr>
      </a:lvl4pPr>
      <a:lvl5pPr lvl="4"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Mangal" pitchFamily="2"/>
        </a:defRPr>
      </a:lvl5pPr>
      <a:lvl6pPr lvl="5"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Mangal" pitchFamily="2"/>
        </a:defRPr>
      </a:lvl6pPr>
      <a:lvl7pPr lvl="6"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Mangal" pitchFamily="2"/>
        </a:defRPr>
      </a:lvl7pPr>
      <a:lvl8pPr lvl="7"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Mangal" pitchFamily="2"/>
        </a:defRPr>
      </a:lvl8pPr>
      <a:lvl9pPr marL="0" marR="0" lvl="0" indent="0" algn="l" rtl="0" hangingPunct="1">
        <a:lnSpc>
          <a:spcPct val="90000"/>
        </a:lnSpc>
        <a:spcBef>
          <a:spcPts val="1001"/>
        </a:spcBef>
        <a:spcAft>
          <a:spcPts val="1417"/>
        </a:spcAft>
        <a:buSzPct val="45000"/>
        <a:buFont typeface="Arial" pitchFamily="32"/>
        <a:buChar char="•"/>
        <a:tabLst/>
        <a:defRPr lang="en-US" sz="2800" b="0" i="0" u="none" strike="noStrike" kern="1200" spc="0">
          <a:ln>
            <a:noFill/>
          </a:ln>
          <a:solidFill>
            <a:srgbClr val="000000"/>
          </a:solidFill>
          <a:latin typeface="Calibri" pitchFamily="18"/>
          <a:ea typeface="Microsoft YaHei" pitchFamily="2"/>
          <a:cs typeface="Mangal"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8522-1156-1B46-AB8E-1E6ED189B4ED}"/>
              </a:ext>
            </a:extLst>
          </p:cNvPr>
          <p:cNvSpPr txBox="1">
            <a:spLocks noGrp="1"/>
          </p:cNvSpPr>
          <p:nvPr>
            <p:ph type="title"/>
          </p:nvPr>
        </p:nvSpPr>
        <p:spPr>
          <a:xfrm>
            <a:off x="609480" y="274680"/>
            <a:ext cx="10972440" cy="1142640"/>
          </a:xfrm>
          <a:prstGeom prst="rect">
            <a:avLst/>
          </a:prstGeom>
          <a:noFill/>
          <a:ln>
            <a:noFill/>
          </a:ln>
        </p:spPr>
        <p:txBody>
          <a:bodyPr vert="horz" wrap="square" lIns="90000" tIns="45000" rIns="90000" bIns="45000" anchor="t">
            <a:spAutoFit/>
          </a:bodyPr>
          <a:lstStyle/>
          <a:p>
            <a:pPr lvl="0"/>
            <a:r>
              <a:rPr lang="en-US"/>
              <a:t>Pulse para editar el formato del texto de títuloClick to edit Master title style</a:t>
            </a:r>
          </a:p>
        </p:txBody>
      </p:sp>
      <p:sp>
        <p:nvSpPr>
          <p:cNvPr id="3" name="Content Placeholder 2">
            <a:extLst>
              <a:ext uri="{FF2B5EF4-FFF2-40B4-BE49-F238E27FC236}">
                <a16:creationId xmlns:a16="http://schemas.microsoft.com/office/drawing/2014/main" id="{8E157DC3-FC93-FD43-B215-0D96F0DB9620}"/>
              </a:ext>
            </a:extLst>
          </p:cNvPr>
          <p:cNvSpPr txBox="1">
            <a:spLocks noGrp="1"/>
          </p:cNvSpPr>
          <p:nvPr>
            <p:ph type="body" idx="1"/>
          </p:nvPr>
        </p:nvSpPr>
        <p:spPr>
          <a:xfrm>
            <a:off x="609480" y="1600200"/>
            <a:ext cx="10972440" cy="4525560"/>
          </a:xfrm>
          <a:prstGeom prst="rect">
            <a:avLst/>
          </a:prstGeom>
          <a:noFill/>
          <a:ln>
            <a:noFill/>
          </a:ln>
        </p:spPr>
        <p:txBody>
          <a:bodyPr vert="horz" wrap="square" lIns="90000" tIns="45000" rIns="90000" bIns="45000" anchor="t">
            <a:spAutoFit/>
          </a:bodyPr>
          <a:lstStyle/>
          <a:p>
            <a:pPr lvl="0"/>
            <a:r>
              <a:rPr lang="en-US"/>
              <a:t>Pulse para editar los formatos del texto del esquema</a:t>
            </a:r>
          </a:p>
          <a:p>
            <a:pPr lvl="1"/>
            <a:r>
              <a:rPr lang="en-US"/>
              <a:t>Segundo nivel del esquema</a:t>
            </a:r>
          </a:p>
          <a:p>
            <a:pPr lvl="2"/>
            <a:r>
              <a:rPr lang="en-US"/>
              <a:t>Tercer nivel del esquema</a:t>
            </a:r>
          </a:p>
          <a:p>
            <a:pPr lvl="3"/>
            <a:r>
              <a:rPr lang="en-US"/>
              <a:t>Cuarto nivel del esquema</a:t>
            </a:r>
          </a:p>
          <a:p>
            <a:pPr lvl="4"/>
            <a:r>
              <a:rPr lang="en-US"/>
              <a:t>Quinto nivel del esquema</a:t>
            </a:r>
          </a:p>
          <a:p>
            <a:pPr lvl="5"/>
            <a:r>
              <a:rPr lang="en-US"/>
              <a:t>Sexto nivel del esquema</a:t>
            </a:r>
          </a:p>
          <a:p>
            <a:pPr lvl="6"/>
            <a:r>
              <a:rPr lang="en-US"/>
              <a:t>Séptimo nivel del esquema</a:t>
            </a:r>
          </a:p>
          <a:p>
            <a:pPr lvl="7"/>
            <a:r>
              <a:rPr lang="en-US"/>
              <a:t>Octavo nivel del esquema</a:t>
            </a:r>
          </a:p>
          <a:p>
            <a:pPr lvl="0"/>
            <a:r>
              <a:rPr lang="en-US"/>
              <a:t>Noveno nivel del esquemaClick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DA958-EF0F-934A-A415-B09781E45E60}"/>
              </a:ext>
            </a:extLst>
          </p:cNvPr>
          <p:cNvSpPr txBox="1">
            <a:spLocks noGrp="1"/>
          </p:cNvSpPr>
          <p:nvPr>
            <p:ph type="dt" sz="half" idx="2"/>
          </p:nvPr>
        </p:nvSpPr>
        <p:spPr>
          <a:xfrm>
            <a:off x="609480" y="6356520"/>
            <a:ext cx="2844360" cy="364679"/>
          </a:xfrm>
          <a:prstGeom prst="rect">
            <a:avLst/>
          </a:prstGeom>
          <a:noFill/>
          <a:ln>
            <a:noFill/>
          </a:ln>
        </p:spPr>
        <p:txBody>
          <a:bodyPr wrap="square" lIns="90000" tIns="45000" rIns="90000" bIns="45000" anchor="t" anchorCtr="0">
            <a:spAutoFit/>
          </a:bodyPr>
          <a:lstStyle>
            <a:lvl1pPr marL="0" marR="0" lvl="0" indent="0" algn="l" rtl="0" hangingPunct="1">
              <a:spcBef>
                <a:spcPts val="0"/>
              </a:spcBef>
              <a:spcAft>
                <a:spcPts val="0"/>
              </a:spcAft>
              <a:buNone/>
              <a:tabLst/>
              <a:defRPr lang="es-ES" sz="1800" b="0" i="0" u="none" strike="noStrike" kern="1200" spc="0">
                <a:solidFill>
                  <a:srgbClr val="000000"/>
                </a:solidFill>
                <a:latin typeface="Calibri" pitchFamily="18"/>
                <a:ea typeface="Lucida Sans Unicode" pitchFamily="2"/>
                <a:cs typeface="Tahoma" pitchFamily="2"/>
              </a:defRPr>
            </a:lvl1pPr>
          </a:lstStyle>
          <a:p>
            <a:pPr lvl="0"/>
            <a:fld id="{EBD5B9DF-51E7-A34C-A729-B096AD83AD3F}" type="datetime1">
              <a:rPr lang="en-US" smtClean="0"/>
              <a:t>3/28/18</a:t>
            </a:fld>
            <a:endParaRPr lang="es-ES"/>
          </a:p>
        </p:txBody>
      </p:sp>
      <p:sp>
        <p:nvSpPr>
          <p:cNvPr id="5" name="Footer Placeholder 4">
            <a:extLst>
              <a:ext uri="{FF2B5EF4-FFF2-40B4-BE49-F238E27FC236}">
                <a16:creationId xmlns:a16="http://schemas.microsoft.com/office/drawing/2014/main" id="{4A282599-B057-B642-8E90-F1F5C00E2D24}"/>
              </a:ext>
            </a:extLst>
          </p:cNvPr>
          <p:cNvSpPr txBox="1">
            <a:spLocks noGrp="1"/>
          </p:cNvSpPr>
          <p:nvPr>
            <p:ph type="ftr" sz="quarter" idx="3"/>
          </p:nvPr>
        </p:nvSpPr>
        <p:spPr>
          <a:xfrm>
            <a:off x="4165560" y="6356520"/>
            <a:ext cx="3860279" cy="364679"/>
          </a:xfrm>
          <a:prstGeom prst="rect">
            <a:avLst/>
          </a:prstGeom>
          <a:noFill/>
          <a:ln>
            <a:noFill/>
          </a:ln>
        </p:spPr>
        <p:txBody>
          <a:bodyPr wrap="square" lIns="90000" tIns="45000" rIns="90000" bIns="45000" anchor="t" anchorCtr="0">
            <a:spAutoFit/>
          </a:bodyPr>
          <a:lstStyle>
            <a:lvl1pPr lvl="0" rtl="0" hangingPunct="0">
              <a:buNone/>
              <a:tabLst/>
              <a:defRPr lang="es-ES" sz="2400" kern="1200">
                <a:latin typeface="Times New Roman" pitchFamily="18"/>
                <a:ea typeface="Lucida Sans Unicode" pitchFamily="2"/>
                <a:cs typeface="Tahoma" pitchFamily="2"/>
              </a:defRPr>
            </a:lvl1pPr>
          </a:lstStyle>
          <a:p>
            <a:pPr lvl="0"/>
            <a:endParaRPr lang="es-ES"/>
          </a:p>
        </p:txBody>
      </p:sp>
      <p:sp>
        <p:nvSpPr>
          <p:cNvPr id="6" name="Slide Number Placeholder 5">
            <a:extLst>
              <a:ext uri="{FF2B5EF4-FFF2-40B4-BE49-F238E27FC236}">
                <a16:creationId xmlns:a16="http://schemas.microsoft.com/office/drawing/2014/main" id="{56AB289B-BA39-2843-BB1D-2C7C9E6C3598}"/>
              </a:ext>
            </a:extLst>
          </p:cNvPr>
          <p:cNvSpPr txBox="1">
            <a:spLocks noGrp="1"/>
          </p:cNvSpPr>
          <p:nvPr>
            <p:ph type="sldNum" sz="quarter" idx="4"/>
          </p:nvPr>
        </p:nvSpPr>
        <p:spPr>
          <a:xfrm>
            <a:off x="8737560" y="6356520"/>
            <a:ext cx="2844360" cy="364679"/>
          </a:xfrm>
          <a:prstGeom prst="rect">
            <a:avLst/>
          </a:prstGeom>
          <a:noFill/>
          <a:ln>
            <a:noFill/>
          </a:ln>
        </p:spPr>
        <p:txBody>
          <a:bodyPr wrap="square" lIns="90000" tIns="45000" rIns="90000" bIns="45000" anchor="t" anchorCtr="0">
            <a:spAutoFit/>
          </a:bodyPr>
          <a:lstStyle>
            <a:lvl1pPr marL="0" marR="0" lvl="0" indent="0" algn="l" rtl="0" hangingPunct="1">
              <a:spcBef>
                <a:spcPts val="0"/>
              </a:spcBef>
              <a:spcAft>
                <a:spcPts val="0"/>
              </a:spcAft>
              <a:buNone/>
              <a:tabLst/>
              <a:defRPr lang="es-ES" sz="1800" b="0" i="0" u="none" strike="noStrike" kern="1200" spc="0">
                <a:solidFill>
                  <a:srgbClr val="000000"/>
                </a:solidFill>
                <a:latin typeface="Calibri" pitchFamily="18"/>
                <a:ea typeface="Lucida Sans Unicode" pitchFamily="2"/>
                <a:cs typeface="Tahoma" pitchFamily="2"/>
              </a:defRPr>
            </a:lvl1pPr>
          </a:lstStyle>
          <a:p>
            <a:pPr lvl="0"/>
            <a:fld id="{B71D64A4-286D-7448-9136-A294B8456E56}" type="slidenum">
              <a:t>‹#›</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S PGothic" pitchFamily="1"/>
          <a:cs typeface="MS PGothic" pitchFamily="2"/>
        </a:defRPr>
      </a:lvl1pPr>
    </p:titleStyle>
    <p:bodyStyle>
      <a:lvl1pPr lvl="0"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S PGothic" pitchFamily="1"/>
          <a:cs typeface="MS PGothic" pitchFamily="2"/>
        </a:defRPr>
      </a:lvl1pPr>
      <a:lvl2pPr lvl="1" algn="l" rtl="0" hangingPunct="1">
        <a:spcBef>
          <a:spcPts val="0"/>
        </a:spcBef>
        <a:spcAft>
          <a:spcPts val="1417"/>
        </a:spcAft>
        <a:buSzPct val="75000"/>
        <a:buFont typeface="StarSymbol"/>
        <a:buChar char="–"/>
        <a:tabLst/>
        <a:defRPr lang="en-US" sz="3200" b="0" i="0" u="none" strike="noStrike" kern="1200" spc="0">
          <a:ln>
            <a:noFill/>
          </a:ln>
          <a:solidFill>
            <a:srgbClr val="000000"/>
          </a:solidFill>
          <a:latin typeface="Calibri" pitchFamily="18"/>
          <a:ea typeface="MS PGothic" pitchFamily="1"/>
          <a:cs typeface="MS PGothic" pitchFamily="2"/>
        </a:defRPr>
      </a:lvl2pPr>
      <a:lvl3pPr lvl="2"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S PGothic" pitchFamily="1"/>
          <a:cs typeface="MS PGothic" pitchFamily="2"/>
        </a:defRPr>
      </a:lvl3pPr>
      <a:lvl4pPr lvl="3" algn="l" rtl="0" hangingPunct="1">
        <a:spcBef>
          <a:spcPts val="0"/>
        </a:spcBef>
        <a:spcAft>
          <a:spcPts val="1417"/>
        </a:spcAft>
        <a:buSzPct val="75000"/>
        <a:buFont typeface="StarSymbol"/>
        <a:buChar char="–"/>
        <a:tabLst/>
        <a:defRPr lang="en-US" sz="3200" b="0" i="0" u="none" strike="noStrike" kern="1200" spc="0">
          <a:ln>
            <a:noFill/>
          </a:ln>
          <a:solidFill>
            <a:srgbClr val="000000"/>
          </a:solidFill>
          <a:latin typeface="Calibri" pitchFamily="18"/>
          <a:ea typeface="MS PGothic" pitchFamily="1"/>
          <a:cs typeface="MS PGothic" pitchFamily="2"/>
        </a:defRPr>
      </a:lvl4pPr>
      <a:lvl5pPr lvl="4"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S PGothic" pitchFamily="1"/>
          <a:cs typeface="MS PGothic" pitchFamily="2"/>
        </a:defRPr>
      </a:lvl5pPr>
      <a:lvl6pPr lvl="5"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S PGothic" pitchFamily="1"/>
          <a:cs typeface="MS PGothic" pitchFamily="2"/>
        </a:defRPr>
      </a:lvl6pPr>
      <a:lvl7pPr lvl="6"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S PGothic" pitchFamily="1"/>
          <a:cs typeface="MS PGothic" pitchFamily="2"/>
        </a:defRPr>
      </a:lvl7pPr>
      <a:lvl8pPr lvl="7"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S PGothic" pitchFamily="1"/>
          <a:cs typeface="MS PGothic" pitchFamily="2"/>
        </a:defRPr>
      </a:lvl8pPr>
      <a:lvl9pPr marL="0" marR="0" lvl="0" indent="0" algn="l" rtl="0" hangingPunct="1">
        <a:spcBef>
          <a:spcPts val="638"/>
        </a:spcBef>
        <a:spcAft>
          <a:spcPts val="0"/>
        </a:spcAft>
        <a:buSzPct val="45000"/>
        <a:buFont typeface="Arial" pitchFamily="32"/>
        <a:buChar char="•"/>
        <a:tabLst/>
        <a:defRPr lang="en-US" sz="3200" b="0" i="0" u="none" strike="noStrike" kern="1200" spc="0">
          <a:ln>
            <a:noFill/>
          </a:ln>
          <a:solidFill>
            <a:srgbClr val="000000"/>
          </a:solidFill>
          <a:latin typeface="Calibri" pitchFamily="18"/>
          <a:ea typeface="MS PGothic" pitchFamily="1"/>
          <a:cs typeface="MS PGothic"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FD2E-9568-7B4E-9AFF-43E10B87AD71}"/>
              </a:ext>
            </a:extLst>
          </p:cNvPr>
          <p:cNvSpPr txBox="1">
            <a:spLocks noGrp="1"/>
          </p:cNvSpPr>
          <p:nvPr>
            <p:ph type="title"/>
          </p:nvPr>
        </p:nvSpPr>
        <p:spPr>
          <a:xfrm>
            <a:off x="1523880" y="1122480"/>
            <a:ext cx="9143640" cy="2387160"/>
          </a:xfrm>
          <a:prstGeom prst="rect">
            <a:avLst/>
          </a:prstGeom>
          <a:noFill/>
          <a:ln>
            <a:noFill/>
          </a:ln>
        </p:spPr>
        <p:txBody>
          <a:bodyPr vert="horz" wrap="square" lIns="90000" tIns="45000" rIns="90000" bIns="45000" anchor="b">
            <a:spAutoFit/>
          </a:bodyPr>
          <a:lstStyle/>
          <a:p>
            <a:pPr lvl="0"/>
            <a:r>
              <a:rPr lang="en-US"/>
              <a:t>Pulse para editar el formato del texto de títuloClick to edit Master title style</a:t>
            </a:r>
          </a:p>
        </p:txBody>
      </p:sp>
      <p:sp>
        <p:nvSpPr>
          <p:cNvPr id="3" name="Date Placeholder 3">
            <a:extLst>
              <a:ext uri="{FF2B5EF4-FFF2-40B4-BE49-F238E27FC236}">
                <a16:creationId xmlns:a16="http://schemas.microsoft.com/office/drawing/2014/main" id="{96042544-DCC9-C54A-9679-879C9E10B578}"/>
              </a:ext>
            </a:extLst>
          </p:cNvPr>
          <p:cNvSpPr txBox="1">
            <a:spLocks noGrp="1"/>
          </p:cNvSpPr>
          <p:nvPr>
            <p:ph type="dt" sz="half" idx="2"/>
          </p:nvPr>
        </p:nvSpPr>
        <p:spPr>
          <a:xfrm>
            <a:off x="609480" y="6356520"/>
            <a:ext cx="2844360" cy="364679"/>
          </a:xfrm>
          <a:prstGeom prst="rect">
            <a:avLst/>
          </a:prstGeom>
          <a:noFill/>
          <a:ln>
            <a:noFill/>
          </a:ln>
        </p:spPr>
        <p:txBody>
          <a:bodyPr wrap="square" lIns="90000" tIns="45000" rIns="90000" bIns="45000" anchor="t" anchorCtr="0">
            <a:spAutoFit/>
          </a:bodyPr>
          <a:lstStyle>
            <a:lvl1pPr marL="0" marR="0" lvl="0" indent="0" algn="l" rtl="0" hangingPunct="1">
              <a:spcBef>
                <a:spcPts val="0"/>
              </a:spcBef>
              <a:spcAft>
                <a:spcPts val="0"/>
              </a:spcAft>
              <a:buNone/>
              <a:tabLst/>
              <a:defRPr lang="es-ES" sz="1800" b="0" i="0" u="none" strike="noStrike" kern="1200" spc="0">
                <a:solidFill>
                  <a:srgbClr val="000000"/>
                </a:solidFill>
                <a:latin typeface="Calibri" pitchFamily="18"/>
                <a:ea typeface="Lucida Sans Unicode" pitchFamily="2"/>
                <a:cs typeface="Tahoma" pitchFamily="2"/>
              </a:defRPr>
            </a:lvl1pPr>
          </a:lstStyle>
          <a:p>
            <a:pPr lvl="0"/>
            <a:fld id="{3C5CA9F5-DA58-0748-8A11-824633F9880B}" type="datetime1">
              <a:rPr lang="en-US" smtClean="0"/>
              <a:t>3/28/18</a:t>
            </a:fld>
            <a:endParaRPr lang="es-ES"/>
          </a:p>
        </p:txBody>
      </p:sp>
      <p:sp>
        <p:nvSpPr>
          <p:cNvPr id="4" name="Footer Placeholder 4">
            <a:extLst>
              <a:ext uri="{FF2B5EF4-FFF2-40B4-BE49-F238E27FC236}">
                <a16:creationId xmlns:a16="http://schemas.microsoft.com/office/drawing/2014/main" id="{AEAA2776-1BE9-9F45-A615-93A8FBE194BF}"/>
              </a:ext>
            </a:extLst>
          </p:cNvPr>
          <p:cNvSpPr txBox="1">
            <a:spLocks noGrp="1"/>
          </p:cNvSpPr>
          <p:nvPr>
            <p:ph type="ftr" sz="quarter" idx="3"/>
          </p:nvPr>
        </p:nvSpPr>
        <p:spPr>
          <a:xfrm>
            <a:off x="4165560" y="6356520"/>
            <a:ext cx="3860279" cy="364679"/>
          </a:xfrm>
          <a:prstGeom prst="rect">
            <a:avLst/>
          </a:prstGeom>
          <a:noFill/>
          <a:ln>
            <a:noFill/>
          </a:ln>
        </p:spPr>
        <p:txBody>
          <a:bodyPr wrap="square" lIns="90000" tIns="45000" rIns="90000" bIns="45000" anchor="t" anchorCtr="0">
            <a:spAutoFit/>
          </a:bodyPr>
          <a:lstStyle>
            <a:lvl1pPr lvl="0" rtl="0" hangingPunct="0">
              <a:buNone/>
              <a:tabLst/>
              <a:defRPr lang="es-ES" sz="2400" kern="1200">
                <a:latin typeface="Times New Roman" pitchFamily="18"/>
                <a:ea typeface="Lucida Sans Unicode" pitchFamily="2"/>
                <a:cs typeface="Tahoma" pitchFamily="2"/>
              </a:defRPr>
            </a:lvl1pPr>
          </a:lstStyle>
          <a:p>
            <a:pPr lvl="0"/>
            <a:endParaRPr lang="es-ES"/>
          </a:p>
        </p:txBody>
      </p:sp>
      <p:sp>
        <p:nvSpPr>
          <p:cNvPr id="5" name="Slide Number Placeholder 5">
            <a:extLst>
              <a:ext uri="{FF2B5EF4-FFF2-40B4-BE49-F238E27FC236}">
                <a16:creationId xmlns:a16="http://schemas.microsoft.com/office/drawing/2014/main" id="{9B6D06E4-E660-DF4D-BCF5-5367F4A69253}"/>
              </a:ext>
            </a:extLst>
          </p:cNvPr>
          <p:cNvSpPr txBox="1">
            <a:spLocks noGrp="1"/>
          </p:cNvSpPr>
          <p:nvPr>
            <p:ph type="sldNum" sz="quarter" idx="4"/>
          </p:nvPr>
        </p:nvSpPr>
        <p:spPr>
          <a:xfrm>
            <a:off x="8737560" y="6356520"/>
            <a:ext cx="2844360" cy="364679"/>
          </a:xfrm>
          <a:prstGeom prst="rect">
            <a:avLst/>
          </a:prstGeom>
          <a:noFill/>
          <a:ln>
            <a:noFill/>
          </a:ln>
        </p:spPr>
        <p:txBody>
          <a:bodyPr wrap="square" lIns="90000" tIns="45000" rIns="90000" bIns="45000" anchor="t" anchorCtr="0">
            <a:spAutoFit/>
          </a:bodyPr>
          <a:lstStyle>
            <a:lvl1pPr marL="0" marR="0" lvl="0" indent="0" algn="l" rtl="0" hangingPunct="1">
              <a:spcBef>
                <a:spcPts val="0"/>
              </a:spcBef>
              <a:spcAft>
                <a:spcPts val="0"/>
              </a:spcAft>
              <a:buNone/>
              <a:tabLst/>
              <a:defRPr lang="es-ES" sz="1800" b="0" i="0" u="none" strike="noStrike" kern="1200" spc="0">
                <a:solidFill>
                  <a:srgbClr val="000000"/>
                </a:solidFill>
                <a:latin typeface="Calibri" pitchFamily="18"/>
                <a:ea typeface="Lucida Sans Unicode" pitchFamily="2"/>
                <a:cs typeface="Tahoma" pitchFamily="2"/>
              </a:defRPr>
            </a:lvl1pPr>
          </a:lstStyle>
          <a:p>
            <a:pPr lvl="0"/>
            <a:fld id="{D998FDAC-F4AA-8C44-A8CE-33B20710873E}" type="slidenum">
              <a:t>‹#›</a:t>
            </a:fld>
            <a:endParaRPr lang="es-ES"/>
          </a:p>
        </p:txBody>
      </p:sp>
      <p:sp>
        <p:nvSpPr>
          <p:cNvPr id="6" name="Text Placeholder 5">
            <a:extLst>
              <a:ext uri="{FF2B5EF4-FFF2-40B4-BE49-F238E27FC236}">
                <a16:creationId xmlns:a16="http://schemas.microsoft.com/office/drawing/2014/main" id="{5787C263-0537-CA46-BF2F-2B6883A94846}"/>
              </a:ext>
            </a:extLst>
          </p:cNvPr>
          <p:cNvSpPr txBox="1">
            <a:spLocks noGrp="1"/>
          </p:cNvSpPr>
          <p:nvPr>
            <p:ph type="body" idx="1"/>
          </p:nvPr>
        </p:nvSpPr>
        <p:spPr>
          <a:xfrm>
            <a:off x="609480" y="1604520"/>
            <a:ext cx="10972440" cy="4525920"/>
          </a:xfrm>
          <a:prstGeom prst="rect">
            <a:avLst/>
          </a:prstGeom>
          <a:noFill/>
          <a:ln>
            <a:noFill/>
          </a:ln>
        </p:spPr>
        <p:txBody>
          <a:bodyPr vert="horz"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lvl="0" algn="ctr" rtl="0" hangingPunct="1">
        <a:spcBef>
          <a:spcPts val="0"/>
        </a:spcBef>
        <a:spcAft>
          <a:spcPts val="0"/>
        </a:spcAft>
        <a:buNone/>
        <a:tabLst/>
        <a:defRPr lang="en-US" sz="6000" b="0" i="0" u="none" strike="noStrike" kern="1200" spc="0">
          <a:ln>
            <a:noFill/>
          </a:ln>
          <a:solidFill>
            <a:srgbClr val="000000"/>
          </a:solidFill>
          <a:latin typeface="Calibri" pitchFamily="18"/>
          <a:ea typeface="MS PGothic" pitchFamily="1"/>
          <a:cs typeface="MS PGothic" pitchFamily="2"/>
        </a:defRPr>
      </a:lvl1pPr>
    </p:titleStyle>
    <p:bodyStyle>
      <a:lvl1pPr algn="l" rtl="0" hangingPunct="1">
        <a:spcBef>
          <a:spcPts val="0"/>
        </a:spcBef>
        <a:spcAft>
          <a:spcPts val="1417"/>
        </a:spcAft>
        <a:tabLst/>
        <a:defRPr lang="en-US" sz="3200" b="0" i="0" u="none" strike="noStrike" kern="1200" spc="0">
          <a:ln>
            <a:noFill/>
          </a:ln>
          <a:solidFill>
            <a:srgbClr val="000000"/>
          </a:solidFill>
          <a:latin typeface="Calibri" pitchFamily="18"/>
          <a:ea typeface="MS PGothic" pitchFamily="1"/>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4.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2.xml"/><Relationship Id="rId1" Type="http://schemas.openxmlformats.org/officeDocument/2006/relationships/slideLayout" Target="../slideLayouts/slideLayout40.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1.wmf"/></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1.wm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1.wmf"/></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1.wmf"/></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B164-1BD8-A644-A3FB-629F7506C6A7}"/>
              </a:ext>
            </a:extLst>
          </p:cNvPr>
          <p:cNvSpPr txBox="1">
            <a:spLocks noGrp="1"/>
          </p:cNvSpPr>
          <p:nvPr>
            <p:ph type="title" idx="4294967295"/>
          </p:nvPr>
        </p:nvSpPr>
        <p:spPr>
          <a:xfrm>
            <a:off x="1523880" y="2018519"/>
            <a:ext cx="9143640" cy="2666969"/>
          </a:xfrm>
        </p:spPr>
        <p:txBody>
          <a:bodyPr anchor="t"/>
          <a:lstStyle/>
          <a:p>
            <a:pPr lvl="0" algn="ctr"/>
            <a:r>
              <a:rPr lang="en-US" sz="4000" b="1" dirty="0" err="1"/>
              <a:t>Proceso</a:t>
            </a:r>
            <a:r>
              <a:rPr lang="en-US" sz="4000" b="1" dirty="0"/>
              <a:t> de </a:t>
            </a:r>
            <a:r>
              <a:rPr lang="en-US" sz="4000" b="1" dirty="0" err="1"/>
              <a:t>mediación</a:t>
            </a:r>
            <a:r>
              <a:rPr lang="en-US" sz="4000" b="1" dirty="0"/>
              <a:t> LACRALO </a:t>
            </a:r>
            <a:r>
              <a:rPr lang="en-US" sz="4000" b="1" dirty="0">
                <a:cs typeface="Calibri Light" pitchFamily="2"/>
              </a:rPr>
              <a:t>–  </a:t>
            </a:r>
            <a:r>
              <a:rPr lang="en-US" sz="4000" b="1" dirty="0" err="1">
                <a:cs typeface="Calibri Light" pitchFamily="2"/>
              </a:rPr>
              <a:t>Segunda</a:t>
            </a:r>
            <a:r>
              <a:rPr lang="en-US" sz="4000" b="1" dirty="0">
                <a:cs typeface="Calibri Light" pitchFamily="2"/>
              </a:rPr>
              <a:t> </a:t>
            </a:r>
            <a:r>
              <a:rPr lang="en-US" sz="4000" b="1" dirty="0" err="1">
                <a:cs typeface="Calibri Light" pitchFamily="2"/>
              </a:rPr>
              <a:t>reunión</a:t>
            </a:r>
            <a:r>
              <a:rPr lang="en-US" sz="4000" b="1" dirty="0">
                <a:cs typeface="Calibri Light" pitchFamily="2"/>
              </a:rPr>
              <a:t> 14 &amp; 15 de </a:t>
            </a:r>
            <a:r>
              <a:rPr lang="en-US" sz="4000" b="1" dirty="0" err="1">
                <a:cs typeface="Calibri Light" pitchFamily="2"/>
              </a:rPr>
              <a:t>marzo</a:t>
            </a:r>
            <a:r>
              <a:rPr lang="en-US" sz="4000" b="1" dirty="0">
                <a:cs typeface="Calibri Light" pitchFamily="2"/>
              </a:rPr>
              <a:t> de 2018</a:t>
            </a:r>
            <a:r>
              <a:rPr lang="en-US" sz="4000" b="1" dirty="0"/>
              <a:t> </a:t>
            </a:r>
            <a:br>
              <a:rPr lang="en-US" sz="3100" dirty="0"/>
            </a:br>
            <a:r>
              <a:rPr lang="en-US" sz="3100" b="1" dirty="0"/>
              <a:t> </a:t>
            </a:r>
            <a:br>
              <a:rPr lang="en-US" sz="3100" dirty="0"/>
            </a:br>
            <a:r>
              <a:rPr lang="en-US" sz="3100" b="1" dirty="0"/>
              <a:t>San Jose, Puerto Rico</a:t>
            </a:r>
            <a:br>
              <a:rPr lang="en-US" sz="4400" dirty="0"/>
            </a:br>
            <a:endParaRPr lang="en-US" sz="4400" dirty="0"/>
          </a:p>
        </p:txBody>
      </p:sp>
      <p:sp>
        <p:nvSpPr>
          <p:cNvPr id="3" name="Subtitle 2">
            <a:extLst>
              <a:ext uri="{FF2B5EF4-FFF2-40B4-BE49-F238E27FC236}">
                <a16:creationId xmlns:a16="http://schemas.microsoft.com/office/drawing/2014/main" id="{069CCC76-2410-924A-9FA5-567E853B33F2}"/>
              </a:ext>
            </a:extLst>
          </p:cNvPr>
          <p:cNvSpPr txBox="1">
            <a:spLocks noGrp="1"/>
          </p:cNvSpPr>
          <p:nvPr>
            <p:ph type="subTitle" idx="4294967295"/>
          </p:nvPr>
        </p:nvSpPr>
        <p:spPr>
          <a:xfrm>
            <a:off x="1523880" y="4406040"/>
            <a:ext cx="9143640" cy="1088075"/>
          </a:xfrm>
        </p:spPr>
        <p:txBody>
          <a:bodyPr wrap="square" lIns="90000" tIns="45000" rIns="90000" bIns="45000" anchor="t">
            <a:spAutoFit/>
          </a:bodyPr>
          <a:lstStyle/>
          <a:p>
            <a:pPr lvl="0" algn="ctr" hangingPunct="0"/>
            <a:r>
              <a:rPr lang="es-ES" sz="3600" dirty="0">
                <a:latin typeface="Calibri Light" pitchFamily="18"/>
                <a:cs typeface="Calibri Light" pitchFamily="2"/>
              </a:rPr>
              <a:t>RESUMEN DE LA REUNIÓN </a:t>
            </a:r>
            <a:br>
              <a:rPr lang="es-ES" sz="3600" dirty="0">
                <a:latin typeface="Calibri Light" pitchFamily="18"/>
                <a:cs typeface="Calibri Light" pitchFamily="2"/>
              </a:rPr>
            </a:br>
            <a:r>
              <a:rPr lang="es-ES" sz="3600" dirty="0">
                <a:latin typeface="Calibri Light" pitchFamily="18"/>
                <a:cs typeface="Calibri Light" pitchFamily="2"/>
              </a:rPr>
              <a:t> -BORRADOR</a:t>
            </a:r>
          </a:p>
        </p:txBody>
      </p:sp>
      <p:pic>
        <p:nvPicPr>
          <p:cNvPr id="5" name="Picture 4">
            <a:extLst>
              <a:ext uri="{FF2B5EF4-FFF2-40B4-BE49-F238E27FC236}">
                <a16:creationId xmlns:a16="http://schemas.microsoft.com/office/drawing/2014/main" id="{F507AAE1-3451-B34D-BA26-1043E211C035}"/>
              </a:ext>
            </a:extLst>
          </p:cNvPr>
          <p:cNvPicPr>
            <a:picLocks noChangeAspect="1"/>
          </p:cNvPicPr>
          <p:nvPr/>
        </p:nvPicPr>
        <p:blipFill>
          <a:blip r:embed="rId3">
            <a:lum/>
            <a:alphaModFix/>
          </a:blip>
          <a:srcRect/>
          <a:stretch>
            <a:fillRect/>
          </a:stretch>
        </p:blipFill>
        <p:spPr>
          <a:xfrm>
            <a:off x="10667880" y="311400"/>
            <a:ext cx="1163160" cy="596160"/>
          </a:xfrm>
          <a:prstGeom prst="rect">
            <a:avLst/>
          </a:prstGeom>
          <a:noFill/>
          <a:ln>
            <a:noFill/>
          </a:ln>
        </p:spPr>
      </p:pic>
      <p:pic>
        <p:nvPicPr>
          <p:cNvPr id="6" name="Picture 5">
            <a:extLst>
              <a:ext uri="{FF2B5EF4-FFF2-40B4-BE49-F238E27FC236}">
                <a16:creationId xmlns:a16="http://schemas.microsoft.com/office/drawing/2014/main" id="{00728CC5-0C1D-5345-9ADF-9EFE4F712951}"/>
              </a:ext>
            </a:extLst>
          </p:cNvPr>
          <p:cNvPicPr>
            <a:picLocks noChangeAspect="1"/>
          </p:cNvPicPr>
          <p:nvPr/>
        </p:nvPicPr>
        <p:blipFill>
          <a:blip r:embed="rId4">
            <a:lum/>
            <a:alphaModFix/>
          </a:blip>
          <a:srcRect/>
          <a:stretch>
            <a:fillRect/>
          </a:stretch>
        </p:blipFill>
        <p:spPr>
          <a:xfrm>
            <a:off x="228600" y="152280"/>
            <a:ext cx="1148400" cy="914039"/>
          </a:xfrm>
          <a:prstGeom prst="rect">
            <a:avLst/>
          </a:prstGeom>
          <a:noFill/>
          <a:ln>
            <a:noFill/>
          </a:ln>
        </p:spPr>
      </p:pic>
      <p:sp>
        <p:nvSpPr>
          <p:cNvPr id="7" name="Slide Number Placeholder 6">
            <a:extLst>
              <a:ext uri="{FF2B5EF4-FFF2-40B4-BE49-F238E27FC236}">
                <a16:creationId xmlns:a16="http://schemas.microsoft.com/office/drawing/2014/main" id="{A09B2FD5-291B-7246-A1FB-C136BA5BB0B3}"/>
              </a:ext>
            </a:extLst>
          </p:cNvPr>
          <p:cNvSpPr>
            <a:spLocks noGrp="1"/>
          </p:cNvSpPr>
          <p:nvPr>
            <p:ph type="sldNum" sz="quarter" idx="12"/>
          </p:nvPr>
        </p:nvSpPr>
        <p:spPr/>
        <p:txBody>
          <a:bodyPr/>
          <a:lstStyle/>
          <a:p>
            <a:pPr lvl="0" algn="r"/>
            <a:fld id="{3ACC32D9-DAA7-BD47-9B3D-2ECD85ACAA56}" type="slidenum">
              <a:rPr lang="es-ES" smtClean="0"/>
              <a:pPr lvl="0" algn="r"/>
              <a:t>1</a:t>
            </a:fld>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How should we select leaders? (2)">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C323769-C06A-F14D-A292-325FA704776B}"/>
              </a:ext>
            </a:extLst>
          </p:cNvPr>
          <p:cNvSpPr/>
          <p:nvPr/>
        </p:nvSpPr>
        <p:spPr>
          <a:xfrm>
            <a:off x="3385440" y="2429706"/>
            <a:ext cx="2665440" cy="194773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EEBF7"/>
          </a:solidFill>
          <a:ln w="12600">
            <a:solidFill>
              <a:srgbClr val="325490"/>
            </a:solidFill>
            <a:prstDash val="solid"/>
            <a:miter/>
          </a:ln>
        </p:spPr>
        <p:txBody>
          <a:bodyPr vert="horz" wrap="squar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es-ES" sz="1800" b="0" i="0" u="none" strike="noStrike" kern="1200" dirty="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endParaRPr lang="es-ES" dirty="0">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endParaRPr lang="es-ES" sz="1800" b="0" i="0" u="none" strike="noStrike" kern="1200" dirty="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endParaRPr lang="es-ES" dirty="0">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endParaRPr lang="es-ES" sz="1800" b="0" i="0" u="none" strike="noStrike" kern="1200" dirty="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endParaRPr lang="es-ES" dirty="0">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endParaRPr lang="es-ES" sz="1800" b="0" i="0" u="none" strike="noStrike" kern="1200" dirty="0">
              <a:ln>
                <a:noFill/>
              </a:ln>
              <a:latin typeface="Arial" pitchFamily="18"/>
              <a:ea typeface="Microsoft YaHei" pitchFamily="2"/>
              <a:cs typeface="Mangal" pitchFamily="2"/>
            </a:endParaRPr>
          </a:p>
        </p:txBody>
      </p:sp>
      <p:sp>
        <p:nvSpPr>
          <p:cNvPr id="3" name="Rectangle 10">
            <a:extLst>
              <a:ext uri="{FF2B5EF4-FFF2-40B4-BE49-F238E27FC236}">
                <a16:creationId xmlns:a16="http://schemas.microsoft.com/office/drawing/2014/main" id="{6DB8DEC7-337A-BE48-AE1E-2BED2EA4F3B0}"/>
              </a:ext>
            </a:extLst>
          </p:cNvPr>
          <p:cNvSpPr/>
          <p:nvPr/>
        </p:nvSpPr>
        <p:spPr>
          <a:xfrm>
            <a:off x="6298199" y="2415600"/>
            <a:ext cx="2665440" cy="18579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EEBF7"/>
          </a:solidFill>
          <a:ln w="12600">
            <a:solidFill>
              <a:srgbClr val="325490"/>
            </a:solidFill>
            <a:prstDash val="solid"/>
            <a:miter/>
          </a:ln>
        </p:spPr>
        <p:txBody>
          <a:bodyPr vert="horz" wrap="squar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es-ES" sz="1800" b="0" i="0" u="none" strike="noStrike" kern="1200">
              <a:ln>
                <a:noFill/>
              </a:ln>
              <a:latin typeface="Arial" pitchFamily="18"/>
              <a:ea typeface="Microsoft YaHei" pitchFamily="2"/>
              <a:cs typeface="Mangal" pitchFamily="2"/>
            </a:endParaRPr>
          </a:p>
        </p:txBody>
      </p:sp>
      <p:sp>
        <p:nvSpPr>
          <p:cNvPr id="4" name="Rectangle 11">
            <a:extLst>
              <a:ext uri="{FF2B5EF4-FFF2-40B4-BE49-F238E27FC236}">
                <a16:creationId xmlns:a16="http://schemas.microsoft.com/office/drawing/2014/main" id="{F1C9D4A9-BF84-6546-B352-DDCF41A10A0B}"/>
              </a:ext>
            </a:extLst>
          </p:cNvPr>
          <p:cNvSpPr/>
          <p:nvPr/>
        </p:nvSpPr>
        <p:spPr>
          <a:xfrm>
            <a:off x="9210960" y="2415600"/>
            <a:ext cx="2665440" cy="18579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EEBF7"/>
          </a:solidFill>
          <a:ln w="12600">
            <a:solidFill>
              <a:srgbClr val="325490"/>
            </a:solidFill>
            <a:prstDash val="solid"/>
            <a:miter/>
          </a:ln>
        </p:spPr>
        <p:txBody>
          <a:bodyPr vert="horz" wrap="squar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es-ES" sz="1800" b="0" i="0" u="none" strike="noStrike" kern="1200">
              <a:ln>
                <a:noFill/>
              </a:ln>
              <a:latin typeface="Arial" pitchFamily="18"/>
              <a:ea typeface="Microsoft YaHei" pitchFamily="2"/>
              <a:cs typeface="Mangal" pitchFamily="2"/>
            </a:endParaRPr>
          </a:p>
        </p:txBody>
      </p:sp>
      <p:sp>
        <p:nvSpPr>
          <p:cNvPr id="5" name="Rectangle 8">
            <a:extLst>
              <a:ext uri="{FF2B5EF4-FFF2-40B4-BE49-F238E27FC236}">
                <a16:creationId xmlns:a16="http://schemas.microsoft.com/office/drawing/2014/main" id="{B537D703-31F0-084B-A4F0-F620A1F2DF64}"/>
              </a:ext>
            </a:extLst>
          </p:cNvPr>
          <p:cNvSpPr/>
          <p:nvPr/>
        </p:nvSpPr>
        <p:spPr>
          <a:xfrm>
            <a:off x="465120" y="2415600"/>
            <a:ext cx="2665440" cy="18579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EEBF7"/>
          </a:solidFill>
          <a:ln w="12600">
            <a:solidFill>
              <a:srgbClr val="325490"/>
            </a:solidFill>
            <a:prstDash val="solid"/>
            <a:miter/>
          </a:ln>
        </p:spPr>
        <p:txBody>
          <a:bodyPr vert="horz" wrap="squar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es-ES" sz="1800" b="0" i="0" u="none" strike="noStrike" kern="1200">
              <a:ln>
                <a:noFill/>
              </a:ln>
              <a:latin typeface="Arial" pitchFamily="18"/>
              <a:ea typeface="Microsoft YaHei" pitchFamily="2"/>
              <a:cs typeface="Mangal" pitchFamily="2"/>
            </a:endParaRPr>
          </a:p>
        </p:txBody>
      </p:sp>
      <p:sp>
        <p:nvSpPr>
          <p:cNvPr id="6" name="Title 1">
            <a:extLst>
              <a:ext uri="{FF2B5EF4-FFF2-40B4-BE49-F238E27FC236}">
                <a16:creationId xmlns:a16="http://schemas.microsoft.com/office/drawing/2014/main" id="{B17E8BD8-0FCC-4C45-ACC6-ADFC0D451BC5}"/>
              </a:ext>
            </a:extLst>
          </p:cNvPr>
          <p:cNvSpPr txBox="1">
            <a:spLocks noGrp="1"/>
          </p:cNvSpPr>
          <p:nvPr>
            <p:ph type="title" idx="4294967295"/>
          </p:nvPr>
        </p:nvSpPr>
        <p:spPr/>
        <p:txBody>
          <a:bodyPr/>
          <a:lstStyle/>
          <a:p>
            <a:pPr lvl="0">
              <a:spcBef>
                <a:spcPts val="1001"/>
              </a:spcBef>
              <a:spcAft>
                <a:spcPts val="1414"/>
              </a:spcAft>
            </a:pPr>
            <a:r>
              <a:rPr lang="en-US" sz="3600" b="1">
                <a:latin typeface="Calibri" pitchFamily="34"/>
                <a:cs typeface="Calibri" pitchFamily="34"/>
              </a:rPr>
              <a:t>¿Cómo deberíamos elegir a nuestros líderes? (2)</a:t>
            </a:r>
          </a:p>
        </p:txBody>
      </p:sp>
      <p:sp>
        <p:nvSpPr>
          <p:cNvPr id="7" name="Content Placeholder 2">
            <a:extLst>
              <a:ext uri="{FF2B5EF4-FFF2-40B4-BE49-F238E27FC236}">
                <a16:creationId xmlns:a16="http://schemas.microsoft.com/office/drawing/2014/main" id="{9ED60EF6-D193-3546-B54C-D6D37BD0CD42}"/>
              </a:ext>
            </a:extLst>
          </p:cNvPr>
          <p:cNvSpPr txBox="1">
            <a:spLocks noGrp="1"/>
          </p:cNvSpPr>
          <p:nvPr>
            <p:ph type="body" idx="4294967295"/>
          </p:nvPr>
        </p:nvSpPr>
        <p:spPr>
          <a:xfrm>
            <a:off x="838080" y="1825560"/>
            <a:ext cx="10515240" cy="1722960"/>
          </a:xfrm>
        </p:spPr>
        <p:txBody>
          <a:bodyPr/>
          <a:lstStyle/>
          <a:p>
            <a:pPr lvl="0">
              <a:spcBef>
                <a:spcPts val="1001"/>
              </a:spcBef>
              <a:buFont typeface="Arial" pitchFamily="32"/>
              <a:buChar char="•"/>
            </a:pPr>
            <a:r>
              <a:rPr lang="en-US" dirty="0"/>
              <a:t>Las </a:t>
            </a:r>
            <a:r>
              <a:rPr lang="en-US" dirty="0" err="1"/>
              <a:t>cuatro</a:t>
            </a:r>
            <a:r>
              <a:rPr lang="en-US" dirty="0"/>
              <a:t> sub-regions </a:t>
            </a:r>
            <a:r>
              <a:rPr lang="en-US" dirty="0" err="1"/>
              <a:t>propuestas</a:t>
            </a:r>
            <a:endParaRPr lang="en-US" dirty="0"/>
          </a:p>
        </p:txBody>
      </p:sp>
      <p:sp>
        <p:nvSpPr>
          <p:cNvPr id="8" name="TextBox 3">
            <a:extLst>
              <a:ext uri="{FF2B5EF4-FFF2-40B4-BE49-F238E27FC236}">
                <a16:creationId xmlns:a16="http://schemas.microsoft.com/office/drawing/2014/main" id="{58ACCE3E-8655-AE4D-872E-4053CDB0CDC6}"/>
              </a:ext>
            </a:extLst>
          </p:cNvPr>
          <p:cNvSpPr/>
          <p:nvPr/>
        </p:nvSpPr>
        <p:spPr>
          <a:xfrm>
            <a:off x="583200" y="2415600"/>
            <a:ext cx="2495880" cy="17809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s-ES" sz="1800" b="0" i="0" u="sng" strike="noStrike" kern="1200" spc="0" dirty="0" err="1">
                <a:ln>
                  <a:noFill/>
                </a:ln>
                <a:solidFill>
                  <a:srgbClr val="000000"/>
                </a:solidFill>
                <a:uFillTx/>
                <a:latin typeface="Calibri" pitchFamily="18"/>
                <a:ea typeface="Microsoft YaHei" pitchFamily="2"/>
                <a:cs typeface="Mangal" pitchFamily="2"/>
              </a:rPr>
              <a:t>Mexico</a:t>
            </a:r>
            <a:r>
              <a:rPr lang="es-ES" sz="1800" b="0" i="0" u="sng" strike="noStrike" kern="1200" spc="0" dirty="0">
                <a:ln>
                  <a:noFill/>
                </a:ln>
                <a:solidFill>
                  <a:srgbClr val="000000"/>
                </a:solidFill>
                <a:uFillTx/>
                <a:latin typeface="Calibri" pitchFamily="18"/>
                <a:ea typeface="Microsoft YaHei" pitchFamily="2"/>
                <a:cs typeface="Mangal" pitchFamily="2"/>
              </a:rPr>
              <a:t> &amp;  América Central</a:t>
            </a:r>
            <a:endParaRPr lang="es-ES" sz="18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s-ES" sz="1800" b="0" i="0" u="none" strike="noStrike" kern="1200" spc="0" dirty="0" err="1">
                <a:ln>
                  <a:noFill/>
                </a:ln>
                <a:solidFill>
                  <a:srgbClr val="000000"/>
                </a:solidFill>
                <a:latin typeface="Calibri" pitchFamily="18"/>
                <a:ea typeface="Microsoft YaHei" pitchFamily="2"/>
                <a:cs typeface="Mangal" pitchFamily="2"/>
              </a:rPr>
              <a:t>Mexico</a:t>
            </a:r>
            <a:r>
              <a:rPr lang="es-ES" sz="1800" b="0" i="0" u="none" strike="noStrike" kern="1200" spc="0" dirty="0">
                <a:ln>
                  <a:noFill/>
                </a:ln>
                <a:solidFill>
                  <a:srgbClr val="000000"/>
                </a:solidFill>
                <a:latin typeface="Calibri" pitchFamily="18"/>
                <a:ea typeface="Microsoft YaHei" pitchFamily="2"/>
                <a:cs typeface="Mangal" pitchFamily="2"/>
              </a:rPr>
              <a:t>, Honduras, </a:t>
            </a:r>
            <a:r>
              <a:rPr lang="es-ES" sz="1800" b="0" i="0" u="none" strike="noStrike" kern="1200" spc="0" dirty="0" err="1">
                <a:ln>
                  <a:noFill/>
                </a:ln>
                <a:solidFill>
                  <a:srgbClr val="000000"/>
                </a:solidFill>
                <a:latin typeface="Calibri" pitchFamily="18"/>
                <a:ea typeface="Microsoft YaHei" pitchFamily="2"/>
                <a:cs typeface="Mangal" pitchFamily="2"/>
              </a:rPr>
              <a:t>Panama</a:t>
            </a:r>
            <a:r>
              <a:rPr lang="es-ES" sz="1800" b="0" i="0" u="none" strike="noStrike" kern="1200" spc="0" dirty="0">
                <a:ln>
                  <a:noFill/>
                </a:ln>
                <a:solidFill>
                  <a:srgbClr val="000000"/>
                </a:solidFill>
                <a:latin typeface="Calibri" pitchFamily="18"/>
                <a:ea typeface="Microsoft YaHei" pitchFamily="2"/>
                <a:cs typeface="Mangal" pitchFamily="2"/>
              </a:rPr>
              <a:t>, El Salvador, Nicaragua, Costa Rica</a:t>
            </a:r>
          </a:p>
          <a:p>
            <a:pPr marL="0" marR="0" lvl="0" indent="0" algn="l" rtl="0" hangingPunct="1">
              <a:lnSpc>
                <a:spcPct val="100000"/>
              </a:lnSpc>
              <a:spcBef>
                <a:spcPts val="0"/>
              </a:spcBef>
              <a:spcAft>
                <a:spcPts val="0"/>
              </a:spcAft>
              <a:buNone/>
              <a:tabLst/>
              <a:defRPr sz="1800"/>
            </a:pPr>
            <a:r>
              <a:rPr lang="es-ES" sz="1800" b="0" i="0" u="none" strike="noStrike" kern="1200" spc="0" dirty="0">
                <a:ln>
                  <a:noFill/>
                </a:ln>
                <a:solidFill>
                  <a:srgbClr val="000000"/>
                </a:solidFill>
                <a:latin typeface="Calibri" pitchFamily="18"/>
                <a:ea typeface="Microsoft YaHei" pitchFamily="2"/>
                <a:cs typeface="Mangal" pitchFamily="2"/>
              </a:rPr>
              <a:t>(Actualmente 8 </a:t>
            </a:r>
            <a:r>
              <a:rPr lang="es-ES" sz="1800" b="0" i="0" u="none" strike="noStrike" kern="1200" spc="0" dirty="0" err="1">
                <a:ln>
                  <a:noFill/>
                </a:ln>
                <a:solidFill>
                  <a:srgbClr val="000000"/>
                </a:solidFill>
                <a:latin typeface="Calibri" pitchFamily="18"/>
                <a:ea typeface="Microsoft YaHei" pitchFamily="2"/>
                <a:cs typeface="Mangal" pitchFamily="2"/>
              </a:rPr>
              <a:t>ALSs</a:t>
            </a:r>
            <a:r>
              <a:rPr lang="es-ES" sz="1800" b="0" i="0" u="none" strike="noStrike" kern="1200" spc="0" dirty="0">
                <a:ln>
                  <a:noFill/>
                </a:ln>
                <a:solidFill>
                  <a:srgbClr val="000000"/>
                </a:solidFill>
                <a:latin typeface="Calibri" pitchFamily="18"/>
                <a:ea typeface="Microsoft YaHei" pitchFamily="2"/>
                <a:cs typeface="Mangal" pitchFamily="2"/>
              </a:rPr>
              <a:t>)</a:t>
            </a:r>
          </a:p>
        </p:txBody>
      </p:sp>
      <p:sp>
        <p:nvSpPr>
          <p:cNvPr id="9" name="TextBox 4">
            <a:extLst>
              <a:ext uri="{FF2B5EF4-FFF2-40B4-BE49-F238E27FC236}">
                <a16:creationId xmlns:a16="http://schemas.microsoft.com/office/drawing/2014/main" id="{2BC50170-2951-E94D-8E71-2545B15E659E}"/>
              </a:ext>
            </a:extLst>
          </p:cNvPr>
          <p:cNvSpPr/>
          <p:nvPr/>
        </p:nvSpPr>
        <p:spPr>
          <a:xfrm>
            <a:off x="3479040" y="2415600"/>
            <a:ext cx="2767680" cy="20626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s-ES" sz="1800" b="0" i="0" u="sng" strike="noStrike" kern="1200" spc="0" dirty="0">
                <a:ln>
                  <a:noFill/>
                </a:ln>
                <a:solidFill>
                  <a:srgbClr val="000000"/>
                </a:solidFill>
                <a:uFillTx/>
                <a:latin typeface="Calibri" pitchFamily="18"/>
                <a:ea typeface="Microsoft YaHei" pitchFamily="2"/>
                <a:cs typeface="Mangal" pitchFamily="2"/>
              </a:rPr>
              <a:t>Caribe</a:t>
            </a:r>
          </a:p>
          <a:p>
            <a:pPr marL="0" marR="0" lvl="0" indent="0" algn="l" rtl="0" hangingPunct="1">
              <a:lnSpc>
                <a:spcPct val="100000"/>
              </a:lnSpc>
              <a:spcBef>
                <a:spcPts val="0"/>
              </a:spcBef>
              <a:spcAft>
                <a:spcPts val="0"/>
              </a:spcAft>
              <a:buNone/>
              <a:tabLst/>
              <a:defRPr sz="1800"/>
            </a:pPr>
            <a:r>
              <a:rPr lang="es-ES" sz="1800" b="0" i="0" u="none" strike="noStrike" kern="1200" spc="0" dirty="0" err="1">
                <a:ln>
                  <a:noFill/>
                </a:ln>
                <a:solidFill>
                  <a:srgbClr val="000000"/>
                </a:solidFill>
                <a:latin typeface="Calibri" pitchFamily="18"/>
                <a:ea typeface="Microsoft YaHei" pitchFamily="2"/>
                <a:cs typeface="Mangal" pitchFamily="2"/>
              </a:rPr>
              <a:t>Haiti</a:t>
            </a:r>
            <a:r>
              <a:rPr lang="es-ES" sz="1800" b="0" i="0" u="none" strike="noStrike" kern="1200" spc="0" dirty="0">
                <a:ln>
                  <a:noFill/>
                </a:ln>
                <a:solidFill>
                  <a:srgbClr val="000000"/>
                </a:solidFill>
                <a:latin typeface="Calibri" pitchFamily="18"/>
                <a:ea typeface="Microsoft YaHei" pitchFamily="2"/>
                <a:cs typeface="Mangal" pitchFamily="2"/>
              </a:rPr>
              <a:t>, Cuba, DR, F. Guyana, </a:t>
            </a:r>
            <a:r>
              <a:rPr lang="es-ES" sz="1800" b="0" i="0" u="none" strike="noStrike" kern="1200" spc="0" dirty="0" err="1">
                <a:ln>
                  <a:noFill/>
                </a:ln>
                <a:solidFill>
                  <a:srgbClr val="000000"/>
                </a:solidFill>
                <a:latin typeface="Calibri" pitchFamily="18"/>
                <a:ea typeface="Microsoft YaHei" pitchFamily="2"/>
                <a:cs typeface="Mangal" pitchFamily="2"/>
              </a:rPr>
              <a:t>Suriname</a:t>
            </a:r>
            <a:r>
              <a:rPr lang="es-ES" sz="1800" b="0" i="0" u="none" strike="noStrike" kern="1200" spc="0" dirty="0">
                <a:ln>
                  <a:noFill/>
                </a:ln>
                <a:solidFill>
                  <a:srgbClr val="000000"/>
                </a:solidFill>
                <a:latin typeface="Calibri" pitchFamily="18"/>
                <a:ea typeface="Microsoft YaHei" pitchFamily="2"/>
                <a:cs typeface="Mangal" pitchFamily="2"/>
              </a:rPr>
              <a:t>, T&amp;T, </a:t>
            </a:r>
            <a:r>
              <a:rPr lang="es-ES" sz="1800" b="0" i="0" u="none" strike="noStrike" kern="1200" spc="0" dirty="0" err="1">
                <a:ln>
                  <a:noFill/>
                </a:ln>
                <a:solidFill>
                  <a:srgbClr val="000000"/>
                </a:solidFill>
                <a:latin typeface="Calibri" pitchFamily="18"/>
                <a:ea typeface="Microsoft YaHei" pitchFamily="2"/>
                <a:cs typeface="Mangal" pitchFamily="2"/>
              </a:rPr>
              <a:t>Grenada</a:t>
            </a:r>
            <a:r>
              <a:rPr lang="es-ES" sz="1800" b="0" i="0" u="none" strike="noStrike" kern="1200" spc="0" dirty="0">
                <a:ln>
                  <a:noFill/>
                </a:ln>
                <a:solidFill>
                  <a:srgbClr val="000000"/>
                </a:solidFill>
                <a:latin typeface="Calibri" pitchFamily="18"/>
                <a:ea typeface="Microsoft YaHei" pitchFamily="2"/>
                <a:cs typeface="Mangal" pitchFamily="2"/>
              </a:rPr>
              <a:t>, Barbados, St. Lucia, St. </a:t>
            </a:r>
            <a:r>
              <a:rPr lang="es-ES" sz="1800" b="0" i="0" u="none" strike="noStrike" kern="1200" spc="0" dirty="0" err="1">
                <a:ln>
                  <a:noFill/>
                </a:ln>
                <a:solidFill>
                  <a:srgbClr val="000000"/>
                </a:solidFill>
                <a:latin typeface="Calibri" pitchFamily="18"/>
                <a:ea typeface="Microsoft YaHei" pitchFamily="2"/>
                <a:cs typeface="Mangal" pitchFamily="2"/>
              </a:rPr>
              <a:t>Vincent</a:t>
            </a:r>
            <a:r>
              <a:rPr lang="es-ES" sz="1800" b="0" i="0" u="none" strike="noStrike" kern="1200" spc="0" dirty="0">
                <a:ln>
                  <a:noFill/>
                </a:ln>
                <a:solidFill>
                  <a:srgbClr val="000000"/>
                </a:solidFill>
                <a:latin typeface="Calibri" pitchFamily="18"/>
                <a:ea typeface="Microsoft YaHei" pitchFamily="2"/>
                <a:cs typeface="Mangal" pitchFamily="2"/>
              </a:rPr>
              <a:t>, Antigua, St. </a:t>
            </a:r>
            <a:r>
              <a:rPr lang="es-ES" sz="1800" b="0" i="0" u="none" strike="noStrike" kern="1200" spc="0" dirty="0" err="1">
                <a:ln>
                  <a:noFill/>
                </a:ln>
                <a:solidFill>
                  <a:srgbClr val="000000"/>
                </a:solidFill>
                <a:latin typeface="Calibri" pitchFamily="18"/>
                <a:ea typeface="Microsoft YaHei" pitchFamily="2"/>
                <a:cs typeface="Mangal" pitchFamily="2"/>
              </a:rPr>
              <a:t>Kitts</a:t>
            </a:r>
            <a:r>
              <a:rPr lang="es-ES" sz="1800" b="0" i="0" u="none" strike="noStrike" kern="1200" spc="0" dirty="0">
                <a:ln>
                  <a:noFill/>
                </a:ln>
                <a:solidFill>
                  <a:srgbClr val="000000"/>
                </a:solidFill>
                <a:latin typeface="Calibri" pitchFamily="18"/>
                <a:ea typeface="Microsoft YaHei" pitchFamily="2"/>
                <a:cs typeface="Mangal" pitchFamily="2"/>
              </a:rPr>
              <a:t>, Jamaica, </a:t>
            </a:r>
            <a:r>
              <a:rPr lang="es-ES" sz="1800" b="0" i="0" u="none" strike="noStrike" kern="1200" spc="0" dirty="0" err="1">
                <a:ln>
                  <a:noFill/>
                </a:ln>
                <a:solidFill>
                  <a:srgbClr val="000000"/>
                </a:solidFill>
                <a:latin typeface="Calibri" pitchFamily="18"/>
                <a:ea typeface="Microsoft YaHei" pitchFamily="2"/>
                <a:cs typeface="Mangal" pitchFamily="2"/>
              </a:rPr>
              <a:t>Belize</a:t>
            </a:r>
            <a:r>
              <a:rPr lang="es-ES" sz="1800" b="0" i="0" u="none" strike="noStrike" kern="1200" spc="0" dirty="0">
                <a:ln>
                  <a:noFill/>
                </a:ln>
                <a:solidFill>
                  <a:srgbClr val="000000"/>
                </a:solidFill>
                <a:latin typeface="Calibri" pitchFamily="18"/>
                <a:ea typeface="Microsoft YaHei" pitchFamily="2"/>
                <a:cs typeface="Mangal" pitchFamily="2"/>
              </a:rPr>
              <a:t>, Bahamas (Actualmente 11 </a:t>
            </a:r>
            <a:r>
              <a:rPr lang="es-ES" sz="1800" b="0" i="0" u="none" strike="noStrike" kern="1200" spc="0" dirty="0" err="1">
                <a:ln>
                  <a:noFill/>
                </a:ln>
                <a:solidFill>
                  <a:srgbClr val="000000"/>
                </a:solidFill>
                <a:latin typeface="Calibri" pitchFamily="18"/>
                <a:ea typeface="Microsoft YaHei" pitchFamily="2"/>
                <a:cs typeface="Mangal" pitchFamily="2"/>
              </a:rPr>
              <a:t>ALSs</a:t>
            </a:r>
            <a:r>
              <a:rPr lang="es-ES" sz="1800" b="0" i="0" u="none" strike="noStrike" kern="1200" spc="0" dirty="0">
                <a:ln>
                  <a:noFill/>
                </a:ln>
                <a:solidFill>
                  <a:srgbClr val="000000"/>
                </a:solidFill>
                <a:latin typeface="Calibri" pitchFamily="18"/>
                <a:ea typeface="Microsoft YaHei" pitchFamily="2"/>
                <a:cs typeface="Mangal" pitchFamily="2"/>
              </a:rPr>
              <a:t>)</a:t>
            </a:r>
          </a:p>
        </p:txBody>
      </p:sp>
      <p:sp>
        <p:nvSpPr>
          <p:cNvPr id="10" name="TextBox 5">
            <a:extLst>
              <a:ext uri="{FF2B5EF4-FFF2-40B4-BE49-F238E27FC236}">
                <a16:creationId xmlns:a16="http://schemas.microsoft.com/office/drawing/2014/main" id="{3011369D-C047-1D47-B1E9-1215367B59C8}"/>
              </a:ext>
            </a:extLst>
          </p:cNvPr>
          <p:cNvSpPr/>
          <p:nvPr/>
        </p:nvSpPr>
        <p:spPr>
          <a:xfrm>
            <a:off x="6464592" y="2489340"/>
            <a:ext cx="2461680" cy="17809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s-ES" sz="1800" b="0" i="0" u="sng" strike="noStrike" kern="1200" spc="0" dirty="0">
                <a:ln>
                  <a:noFill/>
                </a:ln>
                <a:solidFill>
                  <a:srgbClr val="000000"/>
                </a:solidFill>
                <a:uFillTx/>
                <a:latin typeface="Calibri" pitchFamily="18"/>
                <a:ea typeface="Microsoft YaHei" pitchFamily="2"/>
                <a:cs typeface="Mangal" pitchFamily="2"/>
              </a:rPr>
              <a:t>Los Andes</a:t>
            </a:r>
            <a:endParaRPr lang="es-ES" sz="18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s-ES" sz="1800" b="0" i="0" u="none" strike="noStrike" kern="1200" spc="0" dirty="0">
                <a:ln>
                  <a:noFill/>
                </a:ln>
                <a:solidFill>
                  <a:srgbClr val="000000"/>
                </a:solidFill>
                <a:latin typeface="Calibri" pitchFamily="18"/>
                <a:ea typeface="Microsoft YaHei" pitchFamily="2"/>
                <a:cs typeface="Mangal" pitchFamily="2"/>
              </a:rPr>
              <a:t>Venezuela, </a:t>
            </a:r>
            <a:r>
              <a:rPr lang="es-ES" sz="1800" b="0" i="0" u="none" strike="noStrike" kern="1200" spc="0" dirty="0" err="1">
                <a:ln>
                  <a:noFill/>
                </a:ln>
                <a:solidFill>
                  <a:srgbClr val="000000"/>
                </a:solidFill>
                <a:latin typeface="Calibri" pitchFamily="18"/>
                <a:ea typeface="Microsoft YaHei" pitchFamily="2"/>
                <a:cs typeface="Mangal" pitchFamily="2"/>
              </a:rPr>
              <a:t>Peru</a:t>
            </a:r>
            <a:r>
              <a:rPr lang="es-ES" sz="1800" b="0" i="0" u="none" strike="noStrike" kern="1200" spc="0" dirty="0">
                <a:ln>
                  <a:noFill/>
                </a:ln>
                <a:solidFill>
                  <a:srgbClr val="000000"/>
                </a:solidFill>
                <a:latin typeface="Calibri" pitchFamily="18"/>
                <a:ea typeface="Microsoft YaHei" pitchFamily="2"/>
                <a:cs typeface="Mangal" pitchFamily="2"/>
              </a:rPr>
              <a:t>, Colombia, Chile, Ecuador, Bolivia</a:t>
            </a:r>
          </a:p>
          <a:p>
            <a:pPr marL="0" marR="0" lvl="0" indent="0" algn="l" rtl="0" hangingPunct="1">
              <a:lnSpc>
                <a:spcPct val="100000"/>
              </a:lnSpc>
              <a:spcBef>
                <a:spcPts val="0"/>
              </a:spcBef>
              <a:spcAft>
                <a:spcPts val="0"/>
              </a:spcAft>
              <a:buNone/>
              <a:tabLst/>
              <a:defRPr sz="1800"/>
            </a:pPr>
            <a:endParaRPr lang="es-ES" sz="18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s-ES" sz="1800" b="0" i="0" u="none" strike="noStrike" kern="1200" spc="0" dirty="0">
                <a:ln>
                  <a:noFill/>
                </a:ln>
                <a:solidFill>
                  <a:srgbClr val="000000"/>
                </a:solidFill>
                <a:latin typeface="Calibri" pitchFamily="18"/>
                <a:ea typeface="Microsoft YaHei" pitchFamily="2"/>
                <a:cs typeface="Mangal" pitchFamily="2"/>
              </a:rPr>
              <a:t>(Actualmente 16 </a:t>
            </a:r>
            <a:r>
              <a:rPr lang="es-ES" sz="1800" b="0" i="0" u="none" strike="noStrike" kern="1200" spc="0" dirty="0" err="1">
                <a:ln>
                  <a:noFill/>
                </a:ln>
                <a:solidFill>
                  <a:srgbClr val="000000"/>
                </a:solidFill>
                <a:latin typeface="Calibri" pitchFamily="18"/>
                <a:ea typeface="Microsoft YaHei" pitchFamily="2"/>
                <a:cs typeface="Mangal" pitchFamily="2"/>
              </a:rPr>
              <a:t>ALSs</a:t>
            </a:r>
            <a:r>
              <a:rPr lang="es-ES" sz="1800" b="0" i="0" u="none" strike="noStrike" kern="1200" spc="0" dirty="0">
                <a:ln>
                  <a:noFill/>
                </a:ln>
                <a:solidFill>
                  <a:srgbClr val="000000"/>
                </a:solidFill>
                <a:latin typeface="Calibri" pitchFamily="18"/>
                <a:ea typeface="Microsoft YaHei" pitchFamily="2"/>
                <a:cs typeface="Mangal" pitchFamily="2"/>
              </a:rPr>
              <a:t>)</a:t>
            </a:r>
          </a:p>
        </p:txBody>
      </p:sp>
      <p:sp>
        <p:nvSpPr>
          <p:cNvPr id="11" name="TextBox 6">
            <a:extLst>
              <a:ext uri="{FF2B5EF4-FFF2-40B4-BE49-F238E27FC236}">
                <a16:creationId xmlns:a16="http://schemas.microsoft.com/office/drawing/2014/main" id="{69F004F5-252B-4544-8646-E55B361E859F}"/>
              </a:ext>
            </a:extLst>
          </p:cNvPr>
          <p:cNvSpPr/>
          <p:nvPr/>
        </p:nvSpPr>
        <p:spPr>
          <a:xfrm>
            <a:off x="9270000" y="2415600"/>
            <a:ext cx="2338200" cy="17809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s-ES" sz="1800" b="0" i="0" u="sng" strike="noStrike" kern="1200" spc="0" dirty="0">
                <a:ln>
                  <a:noFill/>
                </a:ln>
                <a:solidFill>
                  <a:srgbClr val="000000"/>
                </a:solidFill>
                <a:uFillTx/>
                <a:latin typeface="Calibri" pitchFamily="18"/>
                <a:ea typeface="Microsoft YaHei" pitchFamily="2"/>
                <a:cs typeface="Mangal" pitchFamily="2"/>
              </a:rPr>
              <a:t>Mercosur</a:t>
            </a:r>
          </a:p>
          <a:p>
            <a:pPr marL="0" marR="0" lvl="0" indent="0" algn="l" rtl="0" hangingPunct="1">
              <a:lnSpc>
                <a:spcPct val="100000"/>
              </a:lnSpc>
              <a:spcBef>
                <a:spcPts val="0"/>
              </a:spcBef>
              <a:spcAft>
                <a:spcPts val="0"/>
              </a:spcAft>
              <a:buNone/>
              <a:tabLst/>
              <a:defRPr sz="1800"/>
            </a:pPr>
            <a:endParaRPr lang="es-ES" sz="18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s-ES" sz="1800" b="0" i="0" u="none" strike="noStrike" kern="1200" spc="0" dirty="0">
                <a:ln>
                  <a:noFill/>
                </a:ln>
                <a:solidFill>
                  <a:srgbClr val="000000"/>
                </a:solidFill>
                <a:latin typeface="Calibri" pitchFamily="18"/>
                <a:ea typeface="Microsoft YaHei" pitchFamily="2"/>
                <a:cs typeface="Mangal" pitchFamily="2"/>
              </a:rPr>
              <a:t>Brasil, Argentina, Uruguay, Paraguay</a:t>
            </a:r>
          </a:p>
          <a:p>
            <a:pPr marL="0" marR="0" lvl="0" indent="0" algn="l" rtl="0" hangingPunct="1">
              <a:lnSpc>
                <a:spcPct val="100000"/>
              </a:lnSpc>
              <a:spcBef>
                <a:spcPts val="0"/>
              </a:spcBef>
              <a:spcAft>
                <a:spcPts val="0"/>
              </a:spcAft>
              <a:buNone/>
              <a:tabLst/>
              <a:defRPr sz="1800"/>
            </a:pPr>
            <a:endParaRPr lang="es-ES" sz="18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s-ES" sz="1800" b="0" i="0" u="none" strike="noStrike" kern="1200" spc="0" dirty="0">
                <a:ln>
                  <a:noFill/>
                </a:ln>
                <a:solidFill>
                  <a:srgbClr val="000000"/>
                </a:solidFill>
                <a:latin typeface="Calibri" pitchFamily="18"/>
                <a:ea typeface="Microsoft YaHei" pitchFamily="2"/>
                <a:cs typeface="Mangal" pitchFamily="2"/>
              </a:rPr>
              <a:t>(Actualmente 19 </a:t>
            </a:r>
            <a:r>
              <a:rPr lang="es-ES" sz="1800" b="0" i="0" u="none" strike="noStrike" kern="1200" spc="0" dirty="0" err="1">
                <a:ln>
                  <a:noFill/>
                </a:ln>
                <a:solidFill>
                  <a:srgbClr val="000000"/>
                </a:solidFill>
                <a:latin typeface="Calibri" pitchFamily="18"/>
                <a:ea typeface="Microsoft YaHei" pitchFamily="2"/>
                <a:cs typeface="Mangal" pitchFamily="2"/>
              </a:rPr>
              <a:t>ALSs</a:t>
            </a:r>
            <a:r>
              <a:rPr lang="es-ES" sz="1800" b="0" i="0" u="none" strike="noStrike" kern="1200" spc="0" dirty="0">
                <a:ln>
                  <a:noFill/>
                </a:ln>
                <a:solidFill>
                  <a:srgbClr val="000000"/>
                </a:solidFill>
                <a:latin typeface="Calibri" pitchFamily="18"/>
                <a:ea typeface="Microsoft YaHei" pitchFamily="2"/>
                <a:cs typeface="Mangal" pitchFamily="2"/>
              </a:rPr>
              <a:t>)</a:t>
            </a:r>
          </a:p>
        </p:txBody>
      </p:sp>
      <p:sp>
        <p:nvSpPr>
          <p:cNvPr id="12" name="Content Placeholder 2">
            <a:extLst>
              <a:ext uri="{FF2B5EF4-FFF2-40B4-BE49-F238E27FC236}">
                <a16:creationId xmlns:a16="http://schemas.microsoft.com/office/drawing/2014/main" id="{82766CFF-AA3B-7A4A-B8B4-A9682142F309}"/>
              </a:ext>
            </a:extLst>
          </p:cNvPr>
          <p:cNvSpPr/>
          <p:nvPr/>
        </p:nvSpPr>
        <p:spPr>
          <a:xfrm>
            <a:off x="791640" y="4504320"/>
            <a:ext cx="10515240" cy="22835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457200" marR="0" lvl="0" indent="-457200" rtl="0" hangingPunct="0">
              <a:lnSpc>
                <a:spcPct val="100000"/>
              </a:lnSpc>
              <a:spcBef>
                <a:spcPts val="0"/>
              </a:spcBef>
              <a:spcAft>
                <a:spcPts val="0"/>
              </a:spcAft>
              <a:buFont typeface="Arial" panose="020B0604020202020204" pitchFamily="34" charset="0"/>
              <a:buChar char="•"/>
              <a:tabLst/>
              <a:defRPr sz="2800"/>
            </a:pPr>
            <a:r>
              <a:rPr lang="es-ES_tradnl" sz="2000" b="0" i="0" u="none" strike="noStrike" kern="1200" spc="0" dirty="0">
                <a:ln>
                  <a:noFill/>
                </a:ln>
                <a:solidFill>
                  <a:srgbClr val="000000"/>
                </a:solidFill>
                <a:latin typeface="Calibri" pitchFamily="34"/>
                <a:ea typeface="Calibri" pitchFamily="34"/>
                <a:cs typeface="Calibri" pitchFamily="34"/>
              </a:rPr>
              <a:t>Mandatos de 2 años para cada posición. Para promover la continuidad, una opción es alternar las elecciones de presidente y secretario (un año elección de presidente, el próximo de secretario), o usar el nuevo sistema de “presidente-electo” y elegir presidente y secretario el mismo año. </a:t>
            </a:r>
            <a:endParaRPr lang="es-ES_tradnl" sz="2000" dirty="0">
              <a:solidFill>
                <a:srgbClr val="000000"/>
              </a:solidFill>
              <a:latin typeface="Calibri" pitchFamily="34"/>
              <a:ea typeface="Calibri" pitchFamily="34"/>
              <a:cs typeface="Calibri" pitchFamily="34"/>
            </a:endParaRPr>
          </a:p>
          <a:p>
            <a:pPr marL="457200" marR="0" lvl="0" indent="-457200" rtl="0" hangingPunct="0">
              <a:lnSpc>
                <a:spcPct val="100000"/>
              </a:lnSpc>
              <a:spcBef>
                <a:spcPts val="0"/>
              </a:spcBef>
              <a:spcAft>
                <a:spcPts val="0"/>
              </a:spcAft>
              <a:buFont typeface="Arial" panose="020B0604020202020204" pitchFamily="34" charset="0"/>
              <a:buChar char="•"/>
              <a:tabLst/>
              <a:defRPr sz="2800"/>
            </a:pPr>
            <a:r>
              <a:rPr lang="es-ES_tradnl" sz="2000" b="0" i="0" u="none" strike="noStrike" kern="1200" spc="0" dirty="0">
                <a:ln>
                  <a:noFill/>
                </a:ln>
                <a:solidFill>
                  <a:srgbClr val="000000"/>
                </a:solidFill>
                <a:latin typeface="Calibri" pitchFamily="34"/>
                <a:ea typeface="Calibri" pitchFamily="34"/>
                <a:cs typeface="Calibri" pitchFamily="34"/>
              </a:rPr>
              <a:t>Sin mandatos consecutivos en la misma posición, y no más de dos mandatos en total por individuo (aun hay dudas sobre este último elemento, sin embargo hay un consenso de que deberíamos estar constantemente buscando nuevos rostros)</a:t>
            </a:r>
          </a:p>
        </p:txBody>
      </p:sp>
      <p:sp>
        <p:nvSpPr>
          <p:cNvPr id="13" name="Slide Number Placeholder 12">
            <a:extLst>
              <a:ext uri="{FF2B5EF4-FFF2-40B4-BE49-F238E27FC236}">
                <a16:creationId xmlns:a16="http://schemas.microsoft.com/office/drawing/2014/main" id="{063C002D-F29D-9D4D-90CE-2EAE0C9CCF6E}"/>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3A98A563-F5B3-0347-A19D-3CEEEC2689CE}" type="slidenum">
              <a:pPr lvl="0" algn="r"/>
              <a:t>10</a:t>
            </a:fld>
            <a:endParaRPr lang="es-ES">
              <a:solidFill>
                <a:srgbClr val="000000"/>
              </a:solidFill>
              <a:latin typeface="Calibri" pitchFamily="18"/>
              <a:cs typeface="Tahoma" pitchFamily="2"/>
            </a:endParaRPr>
          </a:p>
        </p:txBody>
      </p:sp>
      <p:pic>
        <p:nvPicPr>
          <p:cNvPr id="14" name="Picture 13">
            <a:extLst>
              <a:ext uri="{FF2B5EF4-FFF2-40B4-BE49-F238E27FC236}">
                <a16:creationId xmlns:a16="http://schemas.microsoft.com/office/drawing/2014/main" id="{77CCA9C9-E27E-CF41-8241-318AA8C7E0EB}"/>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15" name="Picture 14">
            <a:extLst>
              <a:ext uri="{FF2B5EF4-FFF2-40B4-BE49-F238E27FC236}">
                <a16:creationId xmlns:a16="http://schemas.microsoft.com/office/drawing/2014/main" id="{8C0B45A7-6FF0-AA40-BF00-BAE7A9DA303F}"/>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How should we select lead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C4DF-2234-9B4F-ABEB-C24DC838CB4E}"/>
              </a:ext>
            </a:extLst>
          </p:cNvPr>
          <p:cNvSpPr txBox="1">
            <a:spLocks noGrp="1"/>
          </p:cNvSpPr>
          <p:nvPr>
            <p:ph type="title" idx="4294967295"/>
          </p:nvPr>
        </p:nvSpPr>
        <p:spPr/>
        <p:txBody>
          <a:bodyPr/>
          <a:lstStyle/>
          <a:p>
            <a:pPr lvl="0">
              <a:spcBef>
                <a:spcPts val="1001"/>
              </a:spcBef>
              <a:spcAft>
                <a:spcPts val="1414"/>
              </a:spcAft>
            </a:pPr>
            <a:r>
              <a:rPr lang="en-US" sz="3600" b="1">
                <a:latin typeface="Calibri" pitchFamily="34"/>
                <a:cs typeface="Calibri" pitchFamily="34"/>
              </a:rPr>
              <a:t>¿Cómo deberíamos elegir a nuestros líderes? (3)</a:t>
            </a:r>
          </a:p>
        </p:txBody>
      </p:sp>
      <p:sp>
        <p:nvSpPr>
          <p:cNvPr id="4" name="Slide Number Placeholder 3">
            <a:extLst>
              <a:ext uri="{FF2B5EF4-FFF2-40B4-BE49-F238E27FC236}">
                <a16:creationId xmlns:a16="http://schemas.microsoft.com/office/drawing/2014/main" id="{6B907BFF-09CC-6A4E-86DD-D22329B1A7FE}"/>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3A762C55-CB63-D645-91AF-3157A7CB584A}" type="slidenum">
              <a:pPr lvl="0" algn="r"/>
              <a:t>11</a:t>
            </a:fld>
            <a:endParaRPr lang="es-ES" dirty="0">
              <a:solidFill>
                <a:srgbClr val="000000"/>
              </a:solidFill>
              <a:latin typeface="Calibri" pitchFamily="18"/>
              <a:cs typeface="Tahoma" pitchFamily="2"/>
            </a:endParaRPr>
          </a:p>
        </p:txBody>
      </p:sp>
      <p:pic>
        <p:nvPicPr>
          <p:cNvPr id="5" name="Picture 4">
            <a:extLst>
              <a:ext uri="{FF2B5EF4-FFF2-40B4-BE49-F238E27FC236}">
                <a16:creationId xmlns:a16="http://schemas.microsoft.com/office/drawing/2014/main" id="{BF2E41D7-903B-3548-9A9C-3C6577BA5428}"/>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6" name="Picture 5">
            <a:extLst>
              <a:ext uri="{FF2B5EF4-FFF2-40B4-BE49-F238E27FC236}">
                <a16:creationId xmlns:a16="http://schemas.microsoft.com/office/drawing/2014/main" id="{F9CA4CC4-C1EA-B349-8996-76994CD46F8A}"/>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
        <p:nvSpPr>
          <p:cNvPr id="7" name="TextBox 6">
            <a:extLst>
              <a:ext uri="{FF2B5EF4-FFF2-40B4-BE49-F238E27FC236}">
                <a16:creationId xmlns:a16="http://schemas.microsoft.com/office/drawing/2014/main" id="{66758F35-00EA-994D-8ED2-21BAF8F60746}"/>
              </a:ext>
            </a:extLst>
          </p:cNvPr>
          <p:cNvSpPr txBox="1"/>
          <p:nvPr/>
        </p:nvSpPr>
        <p:spPr>
          <a:xfrm>
            <a:off x="605307" y="1596980"/>
            <a:ext cx="10921285" cy="4524315"/>
          </a:xfrm>
          <a:prstGeom prst="rect">
            <a:avLst/>
          </a:prstGeom>
          <a:noFill/>
        </p:spPr>
        <p:txBody>
          <a:bodyPr wrap="square" rtlCol="0">
            <a:spAutoFit/>
          </a:bodyPr>
          <a:lstStyle/>
          <a:p>
            <a:r>
              <a:rPr lang="es-ES_tradnl" b="1" dirty="0"/>
              <a:t>Requerimientos de elegibilidad para sostener las posiciones de liderazgo</a:t>
            </a:r>
          </a:p>
          <a:p>
            <a:pPr marL="285750" indent="-285750">
              <a:buFont typeface="Arial" panose="020B0604020202020204" pitchFamily="34" charset="0"/>
              <a:buChar char="•"/>
            </a:pPr>
            <a:r>
              <a:rPr lang="es-ES_tradnl" dirty="0" err="1"/>
              <a:t>ALSes</a:t>
            </a:r>
            <a:r>
              <a:rPr lang="es-ES_tradnl" dirty="0"/>
              <a:t> versus miembros individuales</a:t>
            </a:r>
          </a:p>
          <a:p>
            <a:pPr marL="742950" lvl="1" indent="-285750">
              <a:buFont typeface="Arial" panose="020B0604020202020204" pitchFamily="34" charset="0"/>
              <a:buChar char="•"/>
            </a:pPr>
            <a:r>
              <a:rPr lang="es-ES_tradnl" dirty="0"/>
              <a:t>Para presidente y secretario  – Representativo de un ALS en “buena posición”</a:t>
            </a:r>
          </a:p>
          <a:p>
            <a:pPr marL="742950" lvl="1" indent="-285750">
              <a:buFont typeface="Arial" panose="020B0604020202020204" pitchFamily="34" charset="0"/>
              <a:buChar char="•"/>
            </a:pPr>
            <a:r>
              <a:rPr lang="es-ES_tradnl" dirty="0"/>
              <a:t>Para los ALAC – </a:t>
            </a:r>
            <a:r>
              <a:rPr lang="es-ES_tradnl" dirty="0" err="1"/>
              <a:t>AlS</a:t>
            </a:r>
            <a:r>
              <a:rPr lang="es-ES_tradnl" dirty="0"/>
              <a:t> en buena posición y los miembros individuales (muy cerca del consenso en este punto – ver más adelante la diapositiva sobre la membresía individual)</a:t>
            </a:r>
          </a:p>
          <a:p>
            <a:pPr marL="285750" indent="-285750">
              <a:buFont typeface="Arial" panose="020B0604020202020204" pitchFamily="34" charset="0"/>
              <a:buChar char="•"/>
            </a:pPr>
            <a:r>
              <a:rPr lang="es-ES_tradnl" b="1" dirty="0" err="1"/>
              <a:t>ALSes</a:t>
            </a:r>
            <a:r>
              <a:rPr lang="es-ES_tradnl" b="1" dirty="0"/>
              <a:t> en “buena posición” significa ALS de participación activa según lo definido por las métricas</a:t>
            </a:r>
          </a:p>
          <a:p>
            <a:pPr marL="742950" lvl="1" indent="-285750">
              <a:buFont typeface="Arial" panose="020B0604020202020204" pitchFamily="34" charset="0"/>
              <a:buChar char="•"/>
            </a:pPr>
            <a:r>
              <a:rPr lang="es-ES_tradnl" dirty="0"/>
              <a:t>Debería tomar una definición amplia de participación activa</a:t>
            </a:r>
          </a:p>
          <a:p>
            <a:pPr marL="742950" lvl="1" indent="-285750">
              <a:buFont typeface="Arial" panose="020B0604020202020204" pitchFamily="34" charset="0"/>
              <a:buChar char="•"/>
            </a:pPr>
            <a:r>
              <a:rPr lang="es-ES_tradnl" dirty="0"/>
              <a:t>Observar todas las maneras en que la persona y las ALS están participando en actividades relacionadas a ICANN, a través de LACRALO u otros canales</a:t>
            </a:r>
          </a:p>
          <a:p>
            <a:pPr marL="742950" lvl="1" indent="-285750">
              <a:buFont typeface="Arial" panose="020B0604020202020204" pitchFamily="34" charset="0"/>
              <a:buChar char="•"/>
            </a:pPr>
            <a:r>
              <a:rPr lang="es-ES_tradnl" dirty="0"/>
              <a:t>Hay varias maneras de demostrar participación, las que van desde presentaciones a eventos y actividades en redes sociales</a:t>
            </a:r>
          </a:p>
          <a:p>
            <a:pPr marL="742950" lvl="1" indent="-285750">
              <a:buFont typeface="Arial" panose="020B0604020202020204" pitchFamily="34" charset="0"/>
              <a:buChar char="•"/>
            </a:pPr>
            <a:r>
              <a:rPr lang="es-ES_tradnl" dirty="0"/>
              <a:t>Deberá ir alineado con el “Propósito común LACRALO”</a:t>
            </a:r>
          </a:p>
          <a:p>
            <a:endParaRPr lang="es-ES_tradnl" dirty="0"/>
          </a:p>
          <a:p>
            <a:pPr marL="285750" indent="-285750">
              <a:buFont typeface="Arial" panose="020B0604020202020204" pitchFamily="34" charset="0"/>
              <a:buChar char="•"/>
            </a:pPr>
            <a:r>
              <a:rPr lang="es-ES_tradnl" b="1" dirty="0"/>
              <a:t>Los candidatos deberán proveer una Declaración de Interés que cubra los criterios básicos para el liderazgo </a:t>
            </a:r>
            <a:r>
              <a:rPr lang="es-ES_tradnl" dirty="0"/>
              <a:t>(similares a las otras posiciones elegidas en at-</a:t>
            </a:r>
            <a:r>
              <a:rPr lang="es-ES_tradnl" dirty="0" err="1"/>
              <a:t>large</a:t>
            </a:r>
            <a:r>
              <a:rPr lang="es-ES_tradnl" dirty="0"/>
              <a:t> y </a:t>
            </a:r>
            <a:r>
              <a:rPr lang="es-ES_tradnl" dirty="0" err="1"/>
              <a:t>NomCom</a:t>
            </a:r>
            <a:r>
              <a:rPr lang="es-ES_tradnl" dirty="0"/>
              <a:t>)</a:t>
            </a:r>
          </a:p>
          <a:p>
            <a:endParaRPr lang="es-ES_tradn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E9CB-0B7E-144F-BDB7-950BD9CDA1D4}"/>
              </a:ext>
            </a:extLst>
          </p:cNvPr>
          <p:cNvSpPr txBox="1">
            <a:spLocks noGrp="1"/>
          </p:cNvSpPr>
          <p:nvPr>
            <p:ph type="title" idx="4294967295"/>
          </p:nvPr>
        </p:nvSpPr>
        <p:spPr>
          <a:xfrm>
            <a:off x="1049399" y="500040"/>
            <a:ext cx="9807480" cy="1088075"/>
          </a:xfrm>
        </p:spPr>
        <p:txBody>
          <a:bodyPr/>
          <a:lstStyle/>
          <a:p>
            <a:pPr lvl="0">
              <a:spcBef>
                <a:spcPts val="1001"/>
              </a:spcBef>
              <a:spcAft>
                <a:spcPts val="1414"/>
              </a:spcAft>
            </a:pPr>
            <a:r>
              <a:rPr lang="en-US" sz="3600" dirty="0">
                <a:latin typeface="Calibri" pitchFamily="34"/>
                <a:cs typeface="Calibri" pitchFamily="34"/>
              </a:rPr>
              <a:t>¿</a:t>
            </a:r>
            <a:r>
              <a:rPr lang="en-US" sz="3600" dirty="0" err="1">
                <a:latin typeface="Calibri" pitchFamily="34"/>
                <a:cs typeface="Calibri" pitchFamily="34"/>
              </a:rPr>
              <a:t>Cómo</a:t>
            </a:r>
            <a:r>
              <a:rPr lang="en-US" sz="3600" dirty="0">
                <a:latin typeface="Calibri" pitchFamily="34"/>
                <a:cs typeface="Calibri" pitchFamily="34"/>
              </a:rPr>
              <a:t> </a:t>
            </a:r>
            <a:r>
              <a:rPr lang="en-US" sz="3600" dirty="0" err="1">
                <a:latin typeface="Calibri" pitchFamily="34"/>
                <a:cs typeface="Calibri" pitchFamily="34"/>
              </a:rPr>
              <a:t>demostrarán</a:t>
            </a:r>
            <a:r>
              <a:rPr lang="en-US" sz="3600" dirty="0">
                <a:latin typeface="Calibri" pitchFamily="34"/>
                <a:cs typeface="Calibri" pitchFamily="34"/>
              </a:rPr>
              <a:t> </a:t>
            </a:r>
            <a:r>
              <a:rPr lang="en-US" sz="3600" dirty="0" err="1">
                <a:latin typeface="Calibri" pitchFamily="34"/>
                <a:cs typeface="Calibri" pitchFamily="34"/>
              </a:rPr>
              <a:t>su</a:t>
            </a:r>
            <a:r>
              <a:rPr lang="en-US" sz="3600" dirty="0">
                <a:latin typeface="Calibri" pitchFamily="34"/>
                <a:cs typeface="Calibri" pitchFamily="34"/>
              </a:rPr>
              <a:t> </a:t>
            </a:r>
            <a:r>
              <a:rPr lang="en-US" sz="3600" dirty="0" err="1">
                <a:latin typeface="Calibri" pitchFamily="34"/>
                <a:cs typeface="Calibri" pitchFamily="34"/>
              </a:rPr>
              <a:t>rendimiento</a:t>
            </a:r>
            <a:r>
              <a:rPr lang="en-US" sz="3600" dirty="0">
                <a:latin typeface="Calibri" pitchFamily="34"/>
                <a:cs typeface="Calibri" pitchFamily="34"/>
              </a:rPr>
              <a:t> y </a:t>
            </a:r>
            <a:r>
              <a:rPr lang="en-US" sz="3600" dirty="0" err="1">
                <a:latin typeface="Calibri" pitchFamily="34"/>
                <a:cs typeface="Calibri" pitchFamily="34"/>
              </a:rPr>
              <a:t>serán</a:t>
            </a:r>
            <a:r>
              <a:rPr lang="en-US" sz="3600" dirty="0">
                <a:latin typeface="Calibri" pitchFamily="34"/>
                <a:cs typeface="Calibri" pitchFamily="34"/>
              </a:rPr>
              <a:t> </a:t>
            </a:r>
            <a:r>
              <a:rPr lang="en-US" sz="3600" dirty="0" err="1">
                <a:latin typeface="Calibri" pitchFamily="34"/>
                <a:cs typeface="Calibri" pitchFamily="34"/>
              </a:rPr>
              <a:t>evaluados</a:t>
            </a:r>
            <a:r>
              <a:rPr lang="en-US" sz="3600" dirty="0">
                <a:latin typeface="Calibri" pitchFamily="34"/>
                <a:cs typeface="Calibri" pitchFamily="34"/>
              </a:rPr>
              <a:t> </a:t>
            </a:r>
            <a:r>
              <a:rPr lang="en-US" sz="3600" dirty="0" err="1">
                <a:latin typeface="Calibri" pitchFamily="34"/>
                <a:cs typeface="Calibri" pitchFamily="34"/>
              </a:rPr>
              <a:t>los</a:t>
            </a:r>
            <a:r>
              <a:rPr lang="en-US" sz="3600" dirty="0">
                <a:latin typeface="Calibri" pitchFamily="34"/>
                <a:cs typeface="Calibri" pitchFamily="34"/>
              </a:rPr>
              <a:t> </a:t>
            </a:r>
            <a:r>
              <a:rPr lang="en-US" sz="3600" dirty="0" err="1">
                <a:latin typeface="Calibri" pitchFamily="34"/>
                <a:cs typeface="Calibri" pitchFamily="34"/>
              </a:rPr>
              <a:t>líderes</a:t>
            </a:r>
            <a:r>
              <a:rPr lang="en-US" sz="3600" dirty="0">
                <a:latin typeface="Calibri" pitchFamily="34"/>
                <a:cs typeface="Calibri" pitchFamily="34"/>
              </a:rPr>
              <a:t>?</a:t>
            </a:r>
          </a:p>
        </p:txBody>
      </p:sp>
      <p:sp>
        <p:nvSpPr>
          <p:cNvPr id="3" name="Content Placeholder 2">
            <a:extLst>
              <a:ext uri="{FF2B5EF4-FFF2-40B4-BE49-F238E27FC236}">
                <a16:creationId xmlns:a16="http://schemas.microsoft.com/office/drawing/2014/main" id="{DBB48150-40D6-9045-B91D-EF49FF2A7CEA}"/>
              </a:ext>
            </a:extLst>
          </p:cNvPr>
          <p:cNvSpPr txBox="1">
            <a:spLocks noGrp="1"/>
          </p:cNvSpPr>
          <p:nvPr>
            <p:ph type="body" idx="4294967295"/>
          </p:nvPr>
        </p:nvSpPr>
        <p:spPr>
          <a:xfrm>
            <a:off x="708219" y="1686435"/>
            <a:ext cx="10515240" cy="5535446"/>
          </a:xfrm>
        </p:spPr>
        <p:txBody>
          <a:bodyPr/>
          <a:lstStyle/>
          <a:p>
            <a:pPr lvl="0">
              <a:spcBef>
                <a:spcPts val="1001"/>
              </a:spcBef>
              <a:spcAft>
                <a:spcPts val="1414"/>
              </a:spcAft>
              <a:buNone/>
            </a:pPr>
            <a:r>
              <a:rPr lang="es-ES_tradnl" dirty="0">
                <a:latin typeface="Calibri" pitchFamily="34"/>
                <a:cs typeface="Calibri" pitchFamily="34"/>
              </a:rPr>
              <a:t>La </a:t>
            </a:r>
            <a:r>
              <a:rPr lang="es-ES_tradnl" u="sng" dirty="0">
                <a:latin typeface="Calibri" pitchFamily="34"/>
                <a:cs typeface="Calibri" pitchFamily="34"/>
              </a:rPr>
              <a:t>directiva entera</a:t>
            </a:r>
            <a:r>
              <a:rPr lang="es-ES_tradnl" dirty="0">
                <a:latin typeface="Calibri" pitchFamily="34"/>
                <a:cs typeface="Calibri" pitchFamily="34"/>
              </a:rPr>
              <a:t> debería reportar sobre sus </a:t>
            </a:r>
            <a:r>
              <a:rPr lang="es-ES_tradnl" u="sng" dirty="0">
                <a:latin typeface="Calibri" pitchFamily="34"/>
                <a:cs typeface="Calibri" pitchFamily="34"/>
              </a:rPr>
              <a:t>actividades y resultados</a:t>
            </a:r>
            <a:r>
              <a:rPr lang="es-ES_tradnl" dirty="0">
                <a:latin typeface="Calibri" pitchFamily="34"/>
                <a:cs typeface="Calibri" pitchFamily="34"/>
              </a:rPr>
              <a:t> en línea con los elementos del Propósito en Común de LACRALO.</a:t>
            </a:r>
          </a:p>
          <a:p>
            <a:pPr lvl="0">
              <a:buNone/>
            </a:pPr>
            <a:r>
              <a:rPr lang="es-ES_tradnl" sz="2400" dirty="0">
                <a:cs typeface="Calibri" pitchFamily="34"/>
              </a:rPr>
              <a:t>   -Lo que se ha hecho en alcance, se realice como “acercamiento” a los miembros existentes y sus capacidades de edificación. </a:t>
            </a:r>
            <a:br>
              <a:rPr lang="es-ES_tradnl" sz="2400" dirty="0">
                <a:cs typeface="Calibri" pitchFamily="34"/>
              </a:rPr>
            </a:br>
            <a:br>
              <a:rPr lang="es-ES_tradnl" sz="2400" dirty="0">
                <a:cs typeface="Calibri" pitchFamily="34"/>
              </a:rPr>
            </a:br>
            <a:r>
              <a:rPr lang="es-ES_tradnl" sz="2400" dirty="0">
                <a:cs typeface="Calibri" pitchFamily="34"/>
              </a:rPr>
              <a:t>   -Qué se ha hecho para influir las normas de ICANN</a:t>
            </a:r>
            <a:br>
              <a:rPr lang="es-ES_tradnl" sz="2400" dirty="0">
                <a:cs typeface="Calibri" pitchFamily="34"/>
              </a:rPr>
            </a:br>
            <a:br>
              <a:rPr lang="es-ES_tradnl" sz="2400" dirty="0">
                <a:cs typeface="Calibri" pitchFamily="34"/>
              </a:rPr>
            </a:br>
            <a:r>
              <a:rPr lang="es-ES_tradnl" sz="2400" dirty="0">
                <a:cs typeface="Calibri" pitchFamily="34"/>
              </a:rPr>
              <a:t>   -Qué prioridades se han acordado en cuanto a los asuntos clave &amp; estrategias</a:t>
            </a:r>
          </a:p>
          <a:p>
            <a:pPr lvl="0">
              <a:buNone/>
            </a:pPr>
            <a:r>
              <a:rPr lang="es-ES_tradnl" dirty="0">
                <a:cs typeface="Calibri" pitchFamily="34"/>
              </a:rPr>
              <a:t>Los miembros individuales también deberán demostrar métricas básicas en torno a sus contribuciones y actividades.</a:t>
            </a:r>
          </a:p>
          <a:p>
            <a:pPr lvl="0">
              <a:buNone/>
            </a:pPr>
            <a:r>
              <a:rPr lang="es-ES_tradnl" sz="2400" dirty="0">
                <a:cs typeface="Calibri" pitchFamily="34"/>
              </a:rPr>
              <a:t>    -A pesar de que la participación en tele-conferencias es una métrica posible, tratemos de pensar más abiertamente sobre contribuciones concretas.</a:t>
            </a:r>
          </a:p>
          <a:p>
            <a:pPr lvl="0">
              <a:spcBef>
                <a:spcPts val="1001"/>
              </a:spcBef>
              <a:buNone/>
            </a:pPr>
            <a:endParaRPr lang="es-ES_tradnl" dirty="0"/>
          </a:p>
        </p:txBody>
      </p:sp>
      <p:sp>
        <p:nvSpPr>
          <p:cNvPr id="4" name="Slide Number Placeholder 3">
            <a:extLst>
              <a:ext uri="{FF2B5EF4-FFF2-40B4-BE49-F238E27FC236}">
                <a16:creationId xmlns:a16="http://schemas.microsoft.com/office/drawing/2014/main" id="{05719E93-8BB6-CB45-AB78-60A913537183}"/>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AC51239E-41A4-E041-B30B-CE004AFF4D2B}" type="slidenum">
              <a:pPr lvl="0" algn="r"/>
              <a:t>12</a:t>
            </a:fld>
            <a:endParaRPr lang="es-ES">
              <a:solidFill>
                <a:srgbClr val="000000"/>
              </a:solidFill>
              <a:latin typeface="Calibri" pitchFamily="18"/>
              <a:cs typeface="Tahoma" pitchFamily="2"/>
            </a:endParaRPr>
          </a:p>
        </p:txBody>
      </p:sp>
      <p:pic>
        <p:nvPicPr>
          <p:cNvPr id="5" name="Picture 4">
            <a:extLst>
              <a:ext uri="{FF2B5EF4-FFF2-40B4-BE49-F238E27FC236}">
                <a16:creationId xmlns:a16="http://schemas.microsoft.com/office/drawing/2014/main" id="{E00098D4-1FAF-1B48-8235-819FE2B1711D}"/>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6" name="Picture 5">
            <a:extLst>
              <a:ext uri="{FF2B5EF4-FFF2-40B4-BE49-F238E27FC236}">
                <a16:creationId xmlns:a16="http://schemas.microsoft.com/office/drawing/2014/main" id="{83374EFA-7D6C-6245-B35C-D0F1B07363C6}"/>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Metrics for ALS activity">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CA7DA21-7FC8-5D49-B9B7-2938345805DA}"/>
              </a:ext>
            </a:extLst>
          </p:cNvPr>
          <p:cNvSpPr/>
          <p:nvPr/>
        </p:nvSpPr>
        <p:spPr>
          <a:xfrm>
            <a:off x="583200" y="1149830"/>
            <a:ext cx="10770120" cy="1104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EEBF7"/>
          </a:solidFill>
          <a:ln w="12600">
            <a:solidFill>
              <a:srgbClr val="325490"/>
            </a:solidFill>
            <a:prstDash val="solid"/>
            <a:miter/>
          </a:ln>
        </p:spPr>
        <p:txBody>
          <a:bodyPr vert="horz" wrap="squar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es-ES" sz="1800" b="0" i="0" u="none" strike="noStrike" kern="1200">
              <a:ln>
                <a:noFill/>
              </a:ln>
              <a:latin typeface="Arial" pitchFamily="18"/>
              <a:ea typeface="Microsoft YaHei" pitchFamily="2"/>
              <a:cs typeface="Mangal" pitchFamily="2"/>
            </a:endParaRPr>
          </a:p>
        </p:txBody>
      </p:sp>
      <p:sp>
        <p:nvSpPr>
          <p:cNvPr id="3" name="Title 1">
            <a:extLst>
              <a:ext uri="{FF2B5EF4-FFF2-40B4-BE49-F238E27FC236}">
                <a16:creationId xmlns:a16="http://schemas.microsoft.com/office/drawing/2014/main" id="{1E27902D-FA40-984B-8986-A30A306DCBCC}"/>
              </a:ext>
            </a:extLst>
          </p:cNvPr>
          <p:cNvSpPr txBox="1">
            <a:spLocks noGrp="1"/>
          </p:cNvSpPr>
          <p:nvPr>
            <p:ph type="title" idx="4294967295"/>
          </p:nvPr>
        </p:nvSpPr>
        <p:spPr>
          <a:xfrm>
            <a:off x="1126800" y="383400"/>
            <a:ext cx="10515240" cy="1325160"/>
          </a:xfrm>
        </p:spPr>
        <p:txBody>
          <a:bodyPr/>
          <a:lstStyle/>
          <a:p>
            <a:pPr lvl="0">
              <a:spcBef>
                <a:spcPts val="499"/>
              </a:spcBef>
              <a:spcAft>
                <a:spcPts val="1414"/>
              </a:spcAft>
            </a:pPr>
            <a:r>
              <a:rPr lang="en-US" sz="3600" dirty="0" err="1">
                <a:cs typeface="Calibri" pitchFamily="34"/>
              </a:rPr>
              <a:t>Métricas</a:t>
            </a:r>
            <a:r>
              <a:rPr lang="en-US" sz="3600" dirty="0">
                <a:cs typeface="Calibri" pitchFamily="34"/>
              </a:rPr>
              <a:t> para la </a:t>
            </a:r>
            <a:r>
              <a:rPr lang="en-US" sz="3600" dirty="0" err="1">
                <a:cs typeface="Calibri" pitchFamily="34"/>
              </a:rPr>
              <a:t>actividad</a:t>
            </a:r>
            <a:r>
              <a:rPr lang="en-US" sz="3600" dirty="0">
                <a:cs typeface="Calibri" pitchFamily="34"/>
              </a:rPr>
              <a:t> ALS</a:t>
            </a:r>
          </a:p>
        </p:txBody>
      </p:sp>
      <p:sp>
        <p:nvSpPr>
          <p:cNvPr id="4" name="Content Placeholder 2">
            <a:extLst>
              <a:ext uri="{FF2B5EF4-FFF2-40B4-BE49-F238E27FC236}">
                <a16:creationId xmlns:a16="http://schemas.microsoft.com/office/drawing/2014/main" id="{8425E90C-62C8-9F42-91D3-349FF0B2FAD5}"/>
              </a:ext>
            </a:extLst>
          </p:cNvPr>
          <p:cNvSpPr txBox="1">
            <a:spLocks noGrp="1"/>
          </p:cNvSpPr>
          <p:nvPr>
            <p:ph type="body" idx="4294967295"/>
          </p:nvPr>
        </p:nvSpPr>
        <p:spPr>
          <a:xfrm>
            <a:off x="838080" y="1324116"/>
            <a:ext cx="10515240" cy="5452347"/>
          </a:xfrm>
        </p:spPr>
        <p:txBody>
          <a:bodyPr/>
          <a:lstStyle/>
          <a:p>
            <a:pPr lvl="0">
              <a:buNone/>
            </a:pPr>
            <a:r>
              <a:rPr lang="es-ES_tradnl" dirty="0">
                <a:latin typeface="Calibri" pitchFamily="34"/>
                <a:cs typeface="Calibri" pitchFamily="34"/>
              </a:rPr>
              <a:t>Principio: queremos </a:t>
            </a:r>
            <a:r>
              <a:rPr lang="es-ES_tradnl" u="sng" dirty="0">
                <a:latin typeface="Calibri" pitchFamily="34"/>
                <a:cs typeface="Calibri" pitchFamily="34"/>
              </a:rPr>
              <a:t>incentivar la participación activa</a:t>
            </a:r>
            <a:r>
              <a:rPr lang="es-ES_tradnl" dirty="0">
                <a:latin typeface="Calibri" pitchFamily="34"/>
                <a:cs typeface="Calibri" pitchFamily="34"/>
              </a:rPr>
              <a:t> entre </a:t>
            </a:r>
            <a:r>
              <a:rPr lang="es-ES_tradnl" dirty="0" err="1">
                <a:latin typeface="Calibri" pitchFamily="34"/>
                <a:cs typeface="Calibri" pitchFamily="34"/>
              </a:rPr>
              <a:t>ALSes</a:t>
            </a:r>
            <a:r>
              <a:rPr lang="es-ES_tradnl" dirty="0">
                <a:latin typeface="Calibri" pitchFamily="34"/>
                <a:cs typeface="Calibri" pitchFamily="34"/>
              </a:rPr>
              <a:t>, y proporcionar un incentivo para esta participación.</a:t>
            </a:r>
          </a:p>
          <a:p>
            <a:pPr marL="342900" indent="-342900">
              <a:spcBef>
                <a:spcPts val="1001"/>
              </a:spcBef>
            </a:pPr>
            <a:r>
              <a:rPr lang="es-ES_tradnl" sz="2000" dirty="0"/>
              <a:t>Dado esto, hay amplio apoyo para las métricas que miran las </a:t>
            </a:r>
            <a:r>
              <a:rPr lang="es-ES_tradnl" sz="2000" u="sng" dirty="0"/>
              <a:t>actividades de las </a:t>
            </a:r>
            <a:r>
              <a:rPr lang="es-ES_tradnl" sz="2000" u="sng" dirty="0" err="1"/>
              <a:t>ALSes</a:t>
            </a:r>
            <a:r>
              <a:rPr lang="es-ES_tradnl" sz="2000" u="sng" dirty="0"/>
              <a:t> para la contribución al Propósito Común LACRALO</a:t>
            </a:r>
          </a:p>
          <a:p>
            <a:pPr marL="342900" indent="-342900">
              <a:spcBef>
                <a:spcPts val="1001"/>
              </a:spcBef>
            </a:pPr>
            <a:r>
              <a:rPr lang="es-ES_tradnl" sz="2000" dirty="0"/>
              <a:t>Las métricas deberán incluir múltiples maneras mediante las cuales las </a:t>
            </a:r>
            <a:r>
              <a:rPr lang="es-ES_tradnl" sz="2000" dirty="0" err="1"/>
              <a:t>ALSes</a:t>
            </a:r>
            <a:r>
              <a:rPr lang="es-ES_tradnl" sz="2000" dirty="0"/>
              <a:t> contribuyan directamente a través de los eventos de LACRALO y otro canales de ICANN</a:t>
            </a:r>
          </a:p>
          <a:p>
            <a:pPr marL="342900" indent="-342900">
              <a:spcBef>
                <a:spcPts val="1001"/>
              </a:spcBef>
            </a:pPr>
            <a:r>
              <a:rPr lang="es-ES_tradnl" sz="2000" dirty="0"/>
              <a:t>Las actividades de todos los miembros de ALS relacionadas con ICANN cuentan hacia las métricas de </a:t>
            </a:r>
            <a:r>
              <a:rPr lang="es-ES_tradnl" sz="2000" dirty="0" err="1"/>
              <a:t>ALSes</a:t>
            </a:r>
            <a:endParaRPr lang="es-ES_tradnl" sz="2000" dirty="0"/>
          </a:p>
          <a:p>
            <a:pPr marL="342900" indent="-342900">
              <a:spcBef>
                <a:spcPts val="1001"/>
              </a:spcBef>
            </a:pPr>
            <a:r>
              <a:rPr lang="es-ES_tradnl" sz="2000" dirty="0"/>
              <a:t>El borrador del documento de m</a:t>
            </a:r>
            <a:r>
              <a:rPr lang="en-US" sz="2000" dirty="0" err="1"/>
              <a:t>étricas</a:t>
            </a:r>
            <a:r>
              <a:rPr lang="en-US" sz="2000" dirty="0"/>
              <a:t> </a:t>
            </a:r>
            <a:r>
              <a:rPr lang="es-ES_tradnl" sz="2000" dirty="0"/>
              <a:t>es un buen punto de inicio</a:t>
            </a:r>
          </a:p>
          <a:p>
            <a:pPr marL="342900" indent="-342900">
              <a:spcBef>
                <a:spcPts val="1001"/>
              </a:spcBef>
            </a:pPr>
            <a:r>
              <a:rPr lang="es-ES_tradnl" sz="2000" dirty="0"/>
              <a:t>La idea NO es crear métricas para la de-certificación (</a:t>
            </a:r>
            <a:r>
              <a:rPr lang="es-ES_tradnl" sz="2000" dirty="0" err="1"/>
              <a:t>adem</a:t>
            </a:r>
            <a:r>
              <a:rPr lang="en-US" sz="2000" dirty="0" err="1"/>
              <a:t>ás</a:t>
            </a:r>
            <a:r>
              <a:rPr lang="en-US" sz="2000" dirty="0"/>
              <a:t>, </a:t>
            </a:r>
            <a:r>
              <a:rPr lang="es-ES_tradnl" sz="2000" dirty="0"/>
              <a:t>no le toca a LACRALO de-certificar) , sino para poder tomar acciones de acercamiento hacia las </a:t>
            </a:r>
            <a:r>
              <a:rPr lang="es-ES_tradnl" sz="2000" dirty="0" err="1"/>
              <a:t>ALSes</a:t>
            </a:r>
            <a:r>
              <a:rPr lang="es-ES_tradnl" sz="2000" dirty="0"/>
              <a:t> menos activas para entender su inactividad, y para una nueva categoría de </a:t>
            </a:r>
            <a:r>
              <a:rPr lang="es-ES_tradnl" sz="2000" dirty="0" err="1"/>
              <a:t>ALSes</a:t>
            </a:r>
            <a:r>
              <a:rPr lang="es-ES_tradnl" sz="2000" dirty="0"/>
              <a:t> “activas”, que tengan los derechos para votar y ofrecer candidatos para cargos</a:t>
            </a:r>
          </a:p>
        </p:txBody>
      </p:sp>
      <p:sp>
        <p:nvSpPr>
          <p:cNvPr id="5" name="Slide Number Placeholder 4">
            <a:extLst>
              <a:ext uri="{FF2B5EF4-FFF2-40B4-BE49-F238E27FC236}">
                <a16:creationId xmlns:a16="http://schemas.microsoft.com/office/drawing/2014/main" id="{B4C0BE76-487A-534F-8CCC-81E16C24A1A0}"/>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518B3296-41F2-B744-BFB2-1BFA815EF5CC}" type="slidenum">
              <a:pPr lvl="0" algn="r"/>
              <a:t>13</a:t>
            </a:fld>
            <a:endParaRPr lang="es-ES" dirty="0">
              <a:solidFill>
                <a:srgbClr val="000000"/>
              </a:solidFill>
              <a:latin typeface="Calibri" pitchFamily="18"/>
              <a:cs typeface="Tahoma" pitchFamily="2"/>
            </a:endParaRPr>
          </a:p>
        </p:txBody>
      </p:sp>
      <p:pic>
        <p:nvPicPr>
          <p:cNvPr id="6" name="Picture 5">
            <a:extLst>
              <a:ext uri="{FF2B5EF4-FFF2-40B4-BE49-F238E27FC236}">
                <a16:creationId xmlns:a16="http://schemas.microsoft.com/office/drawing/2014/main" id="{60C86137-72D5-A942-BA60-DBFB7DEAFBB3}"/>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7" name="Picture 6">
            <a:extLst>
              <a:ext uri="{FF2B5EF4-FFF2-40B4-BE49-F238E27FC236}">
                <a16:creationId xmlns:a16="http://schemas.microsoft.com/office/drawing/2014/main" id="{1A803B43-40BE-8245-9566-C1F6A2C92337}"/>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Individual membershi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C2184C-0FB5-E24D-86B7-4945ED6CA686}"/>
              </a:ext>
            </a:extLst>
          </p:cNvPr>
          <p:cNvSpPr/>
          <p:nvPr/>
        </p:nvSpPr>
        <p:spPr>
          <a:xfrm>
            <a:off x="592428" y="996299"/>
            <a:ext cx="10760892" cy="86411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itle 1">
            <a:extLst>
              <a:ext uri="{FF2B5EF4-FFF2-40B4-BE49-F238E27FC236}">
                <a16:creationId xmlns:a16="http://schemas.microsoft.com/office/drawing/2014/main" id="{AC02CB0C-68B8-BF45-B1AD-933A2849A976}"/>
              </a:ext>
            </a:extLst>
          </p:cNvPr>
          <p:cNvSpPr txBox="1">
            <a:spLocks noGrp="1"/>
          </p:cNvSpPr>
          <p:nvPr>
            <p:ph type="title" idx="4294967295"/>
          </p:nvPr>
        </p:nvSpPr>
        <p:spPr>
          <a:xfrm>
            <a:off x="1254240" y="273960"/>
            <a:ext cx="10515240" cy="1325160"/>
          </a:xfrm>
        </p:spPr>
        <p:txBody>
          <a:bodyPr/>
          <a:lstStyle/>
          <a:p>
            <a:pPr lvl="0">
              <a:spcBef>
                <a:spcPts val="499"/>
              </a:spcBef>
              <a:spcAft>
                <a:spcPts val="1414"/>
              </a:spcAft>
            </a:pPr>
            <a:r>
              <a:rPr lang="en-US" sz="3600">
                <a:cs typeface="Calibri" pitchFamily="34"/>
              </a:rPr>
              <a:t>Membresía individual</a:t>
            </a:r>
          </a:p>
        </p:txBody>
      </p:sp>
      <p:sp>
        <p:nvSpPr>
          <p:cNvPr id="4" name="Content Placeholder 2">
            <a:extLst>
              <a:ext uri="{FF2B5EF4-FFF2-40B4-BE49-F238E27FC236}">
                <a16:creationId xmlns:a16="http://schemas.microsoft.com/office/drawing/2014/main" id="{5869B3DD-A88D-B14B-858B-C3B40E6A318E}"/>
              </a:ext>
            </a:extLst>
          </p:cNvPr>
          <p:cNvSpPr txBox="1">
            <a:spLocks noGrp="1"/>
          </p:cNvSpPr>
          <p:nvPr>
            <p:ph type="body" idx="4294967295"/>
          </p:nvPr>
        </p:nvSpPr>
        <p:spPr>
          <a:xfrm>
            <a:off x="638820" y="1022975"/>
            <a:ext cx="10515240" cy="6184855"/>
          </a:xfrm>
        </p:spPr>
        <p:txBody>
          <a:bodyPr/>
          <a:lstStyle/>
          <a:p>
            <a:pPr lvl="0">
              <a:spcAft>
                <a:spcPts val="0"/>
              </a:spcAft>
              <a:buNone/>
            </a:pPr>
            <a:r>
              <a:rPr lang="es-ES_tradnl" sz="2200" b="1" dirty="0">
                <a:latin typeface="Calibri" pitchFamily="34"/>
                <a:cs typeface="Calibri" pitchFamily="34"/>
              </a:rPr>
              <a:t>Principio</a:t>
            </a:r>
            <a:r>
              <a:rPr lang="es-ES_tradnl" sz="2200" dirty="0">
                <a:latin typeface="Calibri" pitchFamily="34"/>
                <a:cs typeface="Calibri" pitchFamily="34"/>
              </a:rPr>
              <a:t>: LACRALO quiere </a:t>
            </a:r>
            <a:r>
              <a:rPr lang="es-ES_tradnl" sz="2200" u="sng" dirty="0">
                <a:latin typeface="Calibri" pitchFamily="34"/>
                <a:cs typeface="Calibri" pitchFamily="34"/>
              </a:rPr>
              <a:t>incentivar una amplia participación</a:t>
            </a:r>
            <a:r>
              <a:rPr lang="es-ES_tradnl" sz="2200" dirty="0">
                <a:latin typeface="Calibri" pitchFamily="34"/>
                <a:cs typeface="Calibri" pitchFamily="34"/>
              </a:rPr>
              <a:t>. También reconoce el </a:t>
            </a:r>
            <a:r>
              <a:rPr lang="es-ES_tradnl" sz="2200" u="sng" dirty="0">
                <a:latin typeface="Calibri" pitchFamily="34"/>
                <a:cs typeface="Calibri" pitchFamily="34"/>
              </a:rPr>
              <a:t>valor que entregan las </a:t>
            </a:r>
            <a:r>
              <a:rPr lang="es-ES_tradnl" sz="2200" u="sng" dirty="0" err="1">
                <a:latin typeface="Calibri" pitchFamily="34"/>
                <a:cs typeface="Calibri" pitchFamily="34"/>
              </a:rPr>
              <a:t>ALSes</a:t>
            </a:r>
            <a:r>
              <a:rPr lang="es-ES_tradnl" sz="2200" u="sng" dirty="0">
                <a:latin typeface="Calibri" pitchFamily="34"/>
                <a:cs typeface="Calibri" pitchFamily="34"/>
              </a:rPr>
              <a:t> para representar intereses</a:t>
            </a:r>
            <a:r>
              <a:rPr lang="es-ES_tradnl" sz="2200" dirty="0">
                <a:latin typeface="Calibri" pitchFamily="34"/>
                <a:cs typeface="Calibri" pitchFamily="34"/>
              </a:rPr>
              <a:t>.</a:t>
            </a:r>
          </a:p>
          <a:p>
            <a:pPr lvl="0">
              <a:spcAft>
                <a:spcPts val="0"/>
              </a:spcAft>
              <a:buNone/>
            </a:pPr>
            <a:endParaRPr lang="es-ES_tradnl" sz="2200" dirty="0">
              <a:cs typeface="Calibri" pitchFamily="34"/>
            </a:endParaRPr>
          </a:p>
          <a:p>
            <a:pPr marL="342900" indent="-342900">
              <a:spcAft>
                <a:spcPts val="0"/>
              </a:spcAft>
            </a:pPr>
            <a:r>
              <a:rPr lang="es-ES_tradnl" sz="2200" dirty="0">
                <a:cs typeface="Calibri" pitchFamily="34"/>
              </a:rPr>
              <a:t>Dados estos principios, hubo un amplio apoyo hacia permitir que los usuarios finales individuales participen en todas las actividades LACRALO, incluyendo comisionar grupos de trabajo (lo que significa que podrán ser miembros de la directiva).</a:t>
            </a:r>
          </a:p>
          <a:p>
            <a:pPr marL="342900" indent="-342900">
              <a:spcAft>
                <a:spcPts val="0"/>
              </a:spcAft>
            </a:pPr>
            <a:r>
              <a:rPr lang="es-ES_tradnl" sz="2200" dirty="0">
                <a:cs typeface="Calibri" pitchFamily="34"/>
              </a:rPr>
              <a:t>Deberíamos definir un modelo para la participación, como por ejemplo una organización “virtual” de usuarios individuales, como en otros </a:t>
            </a:r>
            <a:r>
              <a:rPr lang="es-ES_tradnl" sz="2200" dirty="0" err="1">
                <a:cs typeface="Calibri" pitchFamily="34"/>
              </a:rPr>
              <a:t>RALOs</a:t>
            </a:r>
            <a:endParaRPr lang="es-ES_tradnl" sz="2200" dirty="0">
              <a:cs typeface="Calibri" pitchFamily="34"/>
            </a:endParaRPr>
          </a:p>
          <a:p>
            <a:pPr marL="342900" indent="-342900">
              <a:spcAft>
                <a:spcPts val="0"/>
              </a:spcAft>
            </a:pPr>
            <a:r>
              <a:rPr lang="es-ES_tradnl" sz="2200" dirty="0">
                <a:cs typeface="Calibri" pitchFamily="34"/>
              </a:rPr>
              <a:t>Debemos actualizar inmediatamente los documentos de LACRALO (próximos dos meses) para responder un requerimiento que surge como parte de la revisión de ALAC, y que solamente LACRALO no cumple. Esto puede ser hecho incluso antes de resolver el asunto pendiente de cuáles (si es que alguna) posiciones electivas pueden ejercer los miembros individuales</a:t>
            </a:r>
          </a:p>
          <a:p>
            <a:pPr marL="342900" indent="-342900">
              <a:spcAft>
                <a:spcPts val="0"/>
              </a:spcAft>
            </a:pPr>
            <a:r>
              <a:rPr lang="es-ES_tradnl" sz="2200" dirty="0">
                <a:cs typeface="Calibri" pitchFamily="34"/>
              </a:rPr>
              <a:t>El grupo estuvo muy cerca de un acuerdo sobre los miembros individuales y las posiciones electivas. Hubo muy amplio apoyo (aunque no total consenso) sobre:</a:t>
            </a:r>
          </a:p>
          <a:p>
            <a:pPr marL="342900" lvl="1" indent="-342900">
              <a:spcAft>
                <a:spcPts val="0"/>
              </a:spcAft>
            </a:pPr>
            <a:r>
              <a:rPr lang="es-ES_tradnl" sz="2200" dirty="0">
                <a:cs typeface="Calibri" pitchFamily="34"/>
              </a:rPr>
              <a:t>Los miembros individuales pueden comisionar grupos de trabajo, y ser elegidos para la ALAC</a:t>
            </a:r>
          </a:p>
          <a:p>
            <a:pPr marL="342900" lvl="1" indent="-342900">
              <a:spcAft>
                <a:spcPts val="0"/>
              </a:spcAft>
            </a:pPr>
            <a:r>
              <a:rPr lang="es-ES_tradnl" sz="2200" dirty="0">
                <a:cs typeface="Calibri" pitchFamily="34"/>
              </a:rPr>
              <a:t>Pero no ser elegidos para presidente o secretario de LACRALO (pero sí podrían formar parte de la directiva si lideren un grupo de trabajo)</a:t>
            </a:r>
          </a:p>
          <a:p>
            <a:pPr lvl="0">
              <a:spcAft>
                <a:spcPts val="0"/>
              </a:spcAft>
              <a:buNone/>
            </a:pPr>
            <a:endParaRPr lang="es-ES_tradnl" sz="2200" dirty="0"/>
          </a:p>
        </p:txBody>
      </p:sp>
      <p:sp>
        <p:nvSpPr>
          <p:cNvPr id="5" name="Slide Number Placeholder 4">
            <a:extLst>
              <a:ext uri="{FF2B5EF4-FFF2-40B4-BE49-F238E27FC236}">
                <a16:creationId xmlns:a16="http://schemas.microsoft.com/office/drawing/2014/main" id="{08FBD01A-B879-E14D-B2F4-624DE2A22DD8}"/>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19129767-744F-D247-B4DF-0897C3ACFCF6}" type="slidenum">
              <a:pPr lvl="0" algn="r"/>
              <a:t>14</a:t>
            </a:fld>
            <a:endParaRPr lang="es-ES" dirty="0">
              <a:solidFill>
                <a:srgbClr val="000000"/>
              </a:solidFill>
              <a:latin typeface="Calibri" pitchFamily="18"/>
              <a:cs typeface="Tahoma" pitchFamily="2"/>
            </a:endParaRPr>
          </a:p>
        </p:txBody>
      </p:sp>
      <p:pic>
        <p:nvPicPr>
          <p:cNvPr id="6" name="Picture 5">
            <a:extLst>
              <a:ext uri="{FF2B5EF4-FFF2-40B4-BE49-F238E27FC236}">
                <a16:creationId xmlns:a16="http://schemas.microsoft.com/office/drawing/2014/main" id="{2BCDD815-05E1-AA47-880F-D33A6006A792}"/>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7" name="Picture 6">
            <a:extLst>
              <a:ext uri="{FF2B5EF4-FFF2-40B4-BE49-F238E27FC236}">
                <a16:creationId xmlns:a16="http://schemas.microsoft.com/office/drawing/2014/main" id="{BF43253C-D4CA-514C-A643-1541F32D8C80}"/>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Dispute resolution proces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C64770-F1A2-9849-BA92-65EFE4996BC2}"/>
              </a:ext>
            </a:extLst>
          </p:cNvPr>
          <p:cNvSpPr/>
          <p:nvPr/>
        </p:nvSpPr>
        <p:spPr>
          <a:xfrm>
            <a:off x="592428" y="1690200"/>
            <a:ext cx="10760892" cy="108779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itle 1">
            <a:extLst>
              <a:ext uri="{FF2B5EF4-FFF2-40B4-BE49-F238E27FC236}">
                <a16:creationId xmlns:a16="http://schemas.microsoft.com/office/drawing/2014/main" id="{9BABB488-440C-C745-B311-53223D87E637}"/>
              </a:ext>
            </a:extLst>
          </p:cNvPr>
          <p:cNvSpPr txBox="1">
            <a:spLocks noGrp="1"/>
          </p:cNvSpPr>
          <p:nvPr>
            <p:ph type="title" idx="4294967295"/>
          </p:nvPr>
        </p:nvSpPr>
        <p:spPr/>
        <p:txBody>
          <a:bodyPr/>
          <a:lstStyle/>
          <a:p>
            <a:pPr lvl="0">
              <a:spcBef>
                <a:spcPts val="499"/>
              </a:spcBef>
              <a:spcAft>
                <a:spcPts val="1414"/>
              </a:spcAft>
            </a:pPr>
            <a:r>
              <a:rPr lang="en-US" sz="3600">
                <a:cs typeface="Calibri" pitchFamily="34"/>
              </a:rPr>
              <a:t>Proceso de resolución de disputas</a:t>
            </a:r>
          </a:p>
        </p:txBody>
      </p:sp>
      <p:sp>
        <p:nvSpPr>
          <p:cNvPr id="4" name="Content Placeholder 2">
            <a:extLst>
              <a:ext uri="{FF2B5EF4-FFF2-40B4-BE49-F238E27FC236}">
                <a16:creationId xmlns:a16="http://schemas.microsoft.com/office/drawing/2014/main" id="{A8B23E60-A912-1A4D-A532-FED001C61813}"/>
              </a:ext>
            </a:extLst>
          </p:cNvPr>
          <p:cNvSpPr txBox="1">
            <a:spLocks noGrp="1"/>
          </p:cNvSpPr>
          <p:nvPr>
            <p:ph type="body" idx="4294967295"/>
          </p:nvPr>
        </p:nvSpPr>
        <p:spPr>
          <a:xfrm>
            <a:off x="715254" y="1761120"/>
            <a:ext cx="10515240" cy="5076859"/>
          </a:xfrm>
        </p:spPr>
        <p:txBody>
          <a:bodyPr/>
          <a:lstStyle/>
          <a:p>
            <a:pPr lvl="0">
              <a:spcAft>
                <a:spcPts val="0"/>
              </a:spcAft>
              <a:buNone/>
            </a:pPr>
            <a:r>
              <a:rPr lang="es-ES_tradnl" sz="2000" dirty="0">
                <a:latin typeface="Calibri" pitchFamily="34"/>
                <a:cs typeface="Calibri" pitchFamily="34"/>
              </a:rPr>
              <a:t>Principio: LACRALO busca resolver disputas a través de procesos basados en el consenso, aunque también debería tener un paso final decisivo si todas las opciones de consenso han sido agotadas. El proceso también debe ser eficiente y usar los recursos existentes.   </a:t>
            </a:r>
          </a:p>
          <a:p>
            <a:pPr lvl="0">
              <a:spcAft>
                <a:spcPts val="0"/>
              </a:spcAft>
              <a:buNone/>
            </a:pPr>
            <a:endParaRPr lang="es-ES_tradnl" sz="2000" dirty="0">
              <a:latin typeface="Calibri" pitchFamily="34"/>
              <a:cs typeface="Calibri" pitchFamily="34"/>
            </a:endParaRPr>
          </a:p>
          <a:p>
            <a:pPr lvl="0">
              <a:spcAft>
                <a:spcPts val="0"/>
              </a:spcAft>
              <a:buNone/>
            </a:pPr>
            <a:r>
              <a:rPr lang="es-ES_tradnl" sz="2000" dirty="0">
                <a:latin typeface="Calibri" pitchFamily="34"/>
                <a:cs typeface="Calibri" pitchFamily="34"/>
              </a:rPr>
              <a:t>Con esta mentalidad, el grupo se puso de acuerdo en torno a un proceso de tres pasos:</a:t>
            </a:r>
          </a:p>
          <a:p>
            <a:pPr lvl="0">
              <a:spcAft>
                <a:spcPts val="0"/>
              </a:spcAft>
              <a:buNone/>
            </a:pPr>
            <a:r>
              <a:rPr lang="es-ES_tradnl" sz="2000" dirty="0">
                <a:latin typeface="Calibri" pitchFamily="34"/>
                <a:cs typeface="Calibri" pitchFamily="34"/>
              </a:rPr>
              <a:t>1.- Intentar la resolución dentro del interior de LACRALO, con la directiva y los grupos de trabajo relevantes aportando información y directivas a los grupos para que encuentren una solución (quizás el Consejo Emérito ofrezca ayuda…)</a:t>
            </a:r>
            <a:br>
              <a:rPr lang="es-ES_tradnl" sz="2000" dirty="0">
                <a:latin typeface="Calibri" pitchFamily="34"/>
                <a:cs typeface="Calibri" pitchFamily="34"/>
              </a:rPr>
            </a:br>
            <a:br>
              <a:rPr lang="es-ES_tradnl" sz="2000" dirty="0">
                <a:latin typeface="Calibri" pitchFamily="34"/>
                <a:cs typeface="Calibri" pitchFamily="34"/>
              </a:rPr>
            </a:br>
            <a:r>
              <a:rPr lang="es-ES_tradnl" sz="2000" dirty="0">
                <a:latin typeface="Calibri" pitchFamily="34"/>
                <a:cs typeface="Calibri" pitchFamily="34"/>
              </a:rPr>
              <a:t>2.- Ombudsman (Defensor del Pueblo) de ICANN: Usar el defensor para realizar un proceso estructurado liderado por un actor imparcial (el defensor). El defensor no tiene capacidad de toma de decisiones, solo ayuda a los grupos a explorar sus opciones. </a:t>
            </a:r>
            <a:br>
              <a:rPr lang="es-ES_tradnl" sz="2000" dirty="0">
                <a:latin typeface="Calibri" pitchFamily="34"/>
                <a:cs typeface="Calibri" pitchFamily="34"/>
              </a:rPr>
            </a:br>
            <a:br>
              <a:rPr lang="es-ES_tradnl" sz="2000" dirty="0">
                <a:latin typeface="Calibri" pitchFamily="34"/>
                <a:cs typeface="Calibri" pitchFamily="34"/>
              </a:rPr>
            </a:br>
            <a:r>
              <a:rPr lang="es-ES_tradnl" sz="2000" dirty="0">
                <a:latin typeface="Calibri" pitchFamily="34"/>
                <a:cs typeface="Calibri" pitchFamily="34"/>
              </a:rPr>
              <a:t>3.- Proceso de decisión final: Si todas los esfuerzos previos no han resultado, el grupo propuso un proceso en el cual tres expertos bien reputados de la órbita de ICANN sean elegidos para revisar los asuntos y proporcionar una opción final. Los expertos ofrecerán voluntariamente su tiempo (el grupo no discutió cómo seleccionar a los expertos).</a:t>
            </a:r>
          </a:p>
          <a:p>
            <a:pPr lvl="0">
              <a:spcAft>
                <a:spcPts val="0"/>
              </a:spcAft>
              <a:buNone/>
            </a:pPr>
            <a:endParaRPr lang="es-ES_tradnl" sz="2000" dirty="0">
              <a:latin typeface="Calibri" pitchFamily="34"/>
              <a:cs typeface="Calibri" pitchFamily="34"/>
            </a:endParaRPr>
          </a:p>
        </p:txBody>
      </p:sp>
      <p:sp>
        <p:nvSpPr>
          <p:cNvPr id="5" name="Slide Number Placeholder 3">
            <a:extLst>
              <a:ext uri="{FF2B5EF4-FFF2-40B4-BE49-F238E27FC236}">
                <a16:creationId xmlns:a16="http://schemas.microsoft.com/office/drawing/2014/main" id="{769838AA-9F69-374C-A864-20B3E4E79A6E}"/>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F6BE19CE-1D99-FF4C-BD33-766819AAECE5}" type="slidenum">
              <a:pPr lvl="0" algn="r"/>
              <a:t>15</a:t>
            </a:fld>
            <a:endParaRPr lang="es-ES" dirty="0">
              <a:solidFill>
                <a:srgbClr val="000000"/>
              </a:solidFill>
              <a:latin typeface="Calibri" pitchFamily="18"/>
              <a:cs typeface="Tahoma" pitchFamily="2"/>
            </a:endParaRPr>
          </a:p>
        </p:txBody>
      </p:sp>
      <p:pic>
        <p:nvPicPr>
          <p:cNvPr id="6" name="Picture 4">
            <a:extLst>
              <a:ext uri="{FF2B5EF4-FFF2-40B4-BE49-F238E27FC236}">
                <a16:creationId xmlns:a16="http://schemas.microsoft.com/office/drawing/2014/main" id="{D4E476B6-55AD-D54E-82DA-E25EA9330495}"/>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7" name="Picture 5">
            <a:extLst>
              <a:ext uri="{FF2B5EF4-FFF2-40B4-BE49-F238E27FC236}">
                <a16:creationId xmlns:a16="http://schemas.microsoft.com/office/drawing/2014/main" id="{91A29FEA-F2FD-9C47-9AC2-1E289F982251}"/>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meritus Counc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31EF-BEBC-8F46-9EC6-2C5FE400BFBC}"/>
              </a:ext>
            </a:extLst>
          </p:cNvPr>
          <p:cNvSpPr txBox="1">
            <a:spLocks noGrp="1"/>
          </p:cNvSpPr>
          <p:nvPr>
            <p:ph type="title" idx="4294967295"/>
          </p:nvPr>
        </p:nvSpPr>
        <p:spPr>
          <a:xfrm>
            <a:off x="1049040" y="600582"/>
            <a:ext cx="10515240" cy="589477"/>
          </a:xfrm>
        </p:spPr>
        <p:txBody>
          <a:bodyPr/>
          <a:lstStyle/>
          <a:p>
            <a:pPr lvl="0">
              <a:spcBef>
                <a:spcPts val="499"/>
              </a:spcBef>
              <a:spcAft>
                <a:spcPts val="1414"/>
              </a:spcAft>
            </a:pPr>
            <a:r>
              <a:rPr lang="en-US" sz="3600" dirty="0" err="1">
                <a:cs typeface="Calibri" pitchFamily="34"/>
              </a:rPr>
              <a:t>Consejo</a:t>
            </a:r>
            <a:r>
              <a:rPr lang="en-US" sz="3600" dirty="0">
                <a:cs typeface="Calibri" pitchFamily="34"/>
              </a:rPr>
              <a:t> </a:t>
            </a:r>
            <a:r>
              <a:rPr lang="en-US" sz="3600" dirty="0" err="1">
                <a:cs typeface="Calibri" pitchFamily="34"/>
              </a:rPr>
              <a:t>emérito</a:t>
            </a:r>
            <a:endParaRPr lang="en-US" sz="3600" dirty="0">
              <a:cs typeface="Calibri" pitchFamily="34"/>
            </a:endParaRPr>
          </a:p>
        </p:txBody>
      </p:sp>
      <p:sp>
        <p:nvSpPr>
          <p:cNvPr id="3" name="Content Placeholder 2">
            <a:extLst>
              <a:ext uri="{FF2B5EF4-FFF2-40B4-BE49-F238E27FC236}">
                <a16:creationId xmlns:a16="http://schemas.microsoft.com/office/drawing/2014/main" id="{63300726-C1C0-764B-A80A-E74D8C901671}"/>
              </a:ext>
            </a:extLst>
          </p:cNvPr>
          <p:cNvSpPr txBox="1">
            <a:spLocks noGrp="1"/>
          </p:cNvSpPr>
          <p:nvPr>
            <p:ph type="body" idx="4294967295"/>
          </p:nvPr>
        </p:nvSpPr>
        <p:spPr>
          <a:xfrm>
            <a:off x="838080" y="1825560"/>
            <a:ext cx="10515240" cy="2805468"/>
          </a:xfrm>
        </p:spPr>
        <p:txBody>
          <a:bodyPr/>
          <a:lstStyle/>
          <a:p>
            <a:pPr lvl="0">
              <a:buNone/>
            </a:pPr>
            <a:r>
              <a:rPr lang="en-US" dirty="0">
                <a:cs typeface="Calibri" pitchFamily="34"/>
              </a:rPr>
              <a:t>-El </a:t>
            </a:r>
            <a:r>
              <a:rPr lang="en-US" dirty="0" err="1">
                <a:cs typeface="Calibri" pitchFamily="34"/>
              </a:rPr>
              <a:t>foco</a:t>
            </a:r>
            <a:r>
              <a:rPr lang="en-US" dirty="0">
                <a:cs typeface="Calibri" pitchFamily="34"/>
              </a:rPr>
              <a:t> </a:t>
            </a:r>
            <a:r>
              <a:rPr lang="en-US" dirty="0" err="1">
                <a:cs typeface="Calibri" pitchFamily="34"/>
              </a:rPr>
              <a:t>primario</a:t>
            </a:r>
            <a:r>
              <a:rPr lang="en-US" dirty="0">
                <a:cs typeface="Calibri" pitchFamily="34"/>
              </a:rPr>
              <a:t> </a:t>
            </a:r>
            <a:r>
              <a:rPr lang="en-US" dirty="0" err="1">
                <a:cs typeface="Calibri" pitchFamily="34"/>
              </a:rPr>
              <a:t>deberá</a:t>
            </a:r>
            <a:r>
              <a:rPr lang="en-US" dirty="0">
                <a:cs typeface="Calibri" pitchFamily="34"/>
              </a:rPr>
              <a:t> </a:t>
            </a:r>
            <a:r>
              <a:rPr lang="en-US" dirty="0" err="1">
                <a:cs typeface="Calibri" pitchFamily="34"/>
              </a:rPr>
              <a:t>estar</a:t>
            </a:r>
            <a:r>
              <a:rPr lang="en-US" dirty="0">
                <a:cs typeface="Calibri" pitchFamily="34"/>
              </a:rPr>
              <a:t> </a:t>
            </a:r>
            <a:r>
              <a:rPr lang="en-US" dirty="0" err="1">
                <a:cs typeface="Calibri" pitchFamily="34"/>
              </a:rPr>
              <a:t>en</a:t>
            </a:r>
            <a:r>
              <a:rPr lang="en-US" dirty="0">
                <a:cs typeface="Calibri" pitchFamily="34"/>
              </a:rPr>
              <a:t> </a:t>
            </a:r>
            <a:r>
              <a:rPr lang="en-US" dirty="0" err="1">
                <a:cs typeface="Calibri" pitchFamily="34"/>
              </a:rPr>
              <a:t>guiar</a:t>
            </a:r>
            <a:r>
              <a:rPr lang="en-US" dirty="0">
                <a:cs typeface="Calibri" pitchFamily="34"/>
              </a:rPr>
              <a:t>, </a:t>
            </a:r>
            <a:r>
              <a:rPr lang="en-US" dirty="0" err="1">
                <a:cs typeface="Calibri" pitchFamily="34"/>
              </a:rPr>
              <a:t>orientar</a:t>
            </a:r>
            <a:r>
              <a:rPr lang="en-US" dirty="0">
                <a:cs typeface="Calibri" pitchFamily="34"/>
              </a:rPr>
              <a:t> e </a:t>
            </a:r>
            <a:r>
              <a:rPr lang="en-US" dirty="0" err="1">
                <a:cs typeface="Calibri" pitchFamily="34"/>
              </a:rPr>
              <a:t>introducir</a:t>
            </a:r>
            <a:r>
              <a:rPr lang="en-US" dirty="0">
                <a:cs typeface="Calibri" pitchFamily="34"/>
              </a:rPr>
              <a:t> a </a:t>
            </a:r>
            <a:r>
              <a:rPr lang="en-US" dirty="0" err="1">
                <a:cs typeface="Calibri" pitchFamily="34"/>
              </a:rPr>
              <a:t>los</a:t>
            </a:r>
            <a:r>
              <a:rPr lang="en-US" dirty="0">
                <a:cs typeface="Calibri" pitchFamily="34"/>
              </a:rPr>
              <a:t> </a:t>
            </a:r>
            <a:r>
              <a:rPr lang="en-US" dirty="0" err="1">
                <a:cs typeface="Calibri" pitchFamily="34"/>
              </a:rPr>
              <a:t>nuevos</a:t>
            </a:r>
            <a:r>
              <a:rPr lang="en-US" dirty="0">
                <a:cs typeface="Calibri" pitchFamily="34"/>
              </a:rPr>
              <a:t> </a:t>
            </a:r>
            <a:r>
              <a:rPr lang="en-US" dirty="0" err="1">
                <a:cs typeface="Calibri" pitchFamily="34"/>
              </a:rPr>
              <a:t>miembros</a:t>
            </a:r>
            <a:r>
              <a:rPr lang="en-US" dirty="0">
                <a:cs typeface="Calibri" pitchFamily="34"/>
              </a:rPr>
              <a:t> y </a:t>
            </a:r>
            <a:r>
              <a:rPr lang="en-US" dirty="0" err="1">
                <a:cs typeface="Calibri" pitchFamily="34"/>
              </a:rPr>
              <a:t>líderes</a:t>
            </a:r>
            <a:r>
              <a:rPr lang="en-US" dirty="0">
                <a:cs typeface="Calibri" pitchFamily="34"/>
              </a:rPr>
              <a:t> (”on-boarding”)</a:t>
            </a:r>
            <a:br>
              <a:rPr lang="en-US" dirty="0">
                <a:cs typeface="Calibri" pitchFamily="34"/>
              </a:rPr>
            </a:br>
            <a:br>
              <a:rPr lang="en-US" dirty="0">
                <a:cs typeface="Calibri" pitchFamily="34"/>
              </a:rPr>
            </a:br>
            <a:r>
              <a:rPr lang="en-US" dirty="0">
                <a:cs typeface="Calibri" pitchFamily="34"/>
              </a:rPr>
              <a:t>-</a:t>
            </a:r>
            <a:r>
              <a:rPr lang="en-US" dirty="0" err="1">
                <a:cs typeface="Calibri" pitchFamily="34"/>
              </a:rPr>
              <a:t>Revisar</a:t>
            </a:r>
            <a:r>
              <a:rPr lang="en-US" dirty="0">
                <a:cs typeface="Calibri" pitchFamily="34"/>
              </a:rPr>
              <a:t> el </a:t>
            </a:r>
            <a:r>
              <a:rPr lang="en-US" dirty="0" err="1">
                <a:cs typeface="Calibri" pitchFamily="34"/>
              </a:rPr>
              <a:t>borrador</a:t>
            </a:r>
            <a:r>
              <a:rPr lang="en-US" dirty="0">
                <a:cs typeface="Calibri" pitchFamily="34"/>
              </a:rPr>
              <a:t> actual para </a:t>
            </a:r>
            <a:r>
              <a:rPr lang="en-US" dirty="0" err="1">
                <a:cs typeface="Calibri" pitchFamily="34"/>
              </a:rPr>
              <a:t>reflejar</a:t>
            </a:r>
            <a:r>
              <a:rPr lang="en-US" dirty="0">
                <a:cs typeface="Calibri" pitchFamily="34"/>
              </a:rPr>
              <a:t> </a:t>
            </a:r>
            <a:r>
              <a:rPr lang="en-US" dirty="0" err="1">
                <a:cs typeface="Calibri" pitchFamily="34"/>
              </a:rPr>
              <a:t>esto</a:t>
            </a:r>
            <a:r>
              <a:rPr lang="en-US" dirty="0">
                <a:cs typeface="Calibri" pitchFamily="34"/>
              </a:rPr>
              <a:t> de </a:t>
            </a:r>
            <a:r>
              <a:rPr lang="en-US" dirty="0" err="1">
                <a:cs typeface="Calibri" pitchFamily="34"/>
              </a:rPr>
              <a:t>mejor</a:t>
            </a:r>
            <a:r>
              <a:rPr lang="en-US" dirty="0">
                <a:cs typeface="Calibri" pitchFamily="34"/>
              </a:rPr>
              <a:t> </a:t>
            </a:r>
            <a:r>
              <a:rPr lang="en-US" dirty="0" err="1">
                <a:cs typeface="Calibri" pitchFamily="34"/>
              </a:rPr>
              <a:t>manera</a:t>
            </a:r>
            <a:br>
              <a:rPr lang="en-US" dirty="0">
                <a:cs typeface="Calibri" pitchFamily="34"/>
              </a:rPr>
            </a:br>
            <a:br>
              <a:rPr lang="en-US" dirty="0">
                <a:cs typeface="Calibri" pitchFamily="34"/>
              </a:rPr>
            </a:br>
            <a:r>
              <a:rPr lang="en-US" dirty="0">
                <a:cs typeface="Calibri" pitchFamily="34"/>
              </a:rPr>
              <a:t>-</a:t>
            </a:r>
            <a:r>
              <a:rPr lang="en-US" dirty="0" err="1">
                <a:cs typeface="Calibri" pitchFamily="34"/>
              </a:rPr>
              <a:t>Puede</a:t>
            </a:r>
            <a:r>
              <a:rPr lang="en-US" dirty="0">
                <a:cs typeface="Calibri" pitchFamily="34"/>
              </a:rPr>
              <a:t> que </a:t>
            </a:r>
            <a:r>
              <a:rPr lang="en-US" dirty="0" err="1">
                <a:cs typeface="Calibri" pitchFamily="34"/>
              </a:rPr>
              <a:t>haya</a:t>
            </a:r>
            <a:r>
              <a:rPr lang="en-US" dirty="0">
                <a:cs typeface="Calibri" pitchFamily="34"/>
              </a:rPr>
              <a:t> un </a:t>
            </a:r>
            <a:r>
              <a:rPr lang="en-US" dirty="0" err="1">
                <a:cs typeface="Calibri" pitchFamily="34"/>
              </a:rPr>
              <a:t>rol</a:t>
            </a:r>
            <a:r>
              <a:rPr lang="en-US" dirty="0">
                <a:cs typeface="Calibri" pitchFamily="34"/>
              </a:rPr>
              <a:t> de </a:t>
            </a:r>
            <a:r>
              <a:rPr lang="en-US" dirty="0" err="1">
                <a:cs typeface="Calibri" pitchFamily="34"/>
              </a:rPr>
              <a:t>asesoría</a:t>
            </a:r>
            <a:r>
              <a:rPr lang="en-US" dirty="0">
                <a:cs typeface="Calibri" pitchFamily="34"/>
              </a:rPr>
              <a:t> </a:t>
            </a:r>
            <a:r>
              <a:rPr lang="en-US" dirty="0" err="1">
                <a:cs typeface="Calibri" pitchFamily="34"/>
              </a:rPr>
              <a:t>en</a:t>
            </a:r>
            <a:r>
              <a:rPr lang="en-US" dirty="0">
                <a:cs typeface="Calibri" pitchFamily="34"/>
              </a:rPr>
              <a:t> las </a:t>
            </a:r>
            <a:r>
              <a:rPr lang="en-US" dirty="0" err="1">
                <a:cs typeface="Calibri" pitchFamily="34"/>
              </a:rPr>
              <a:t>disputas</a:t>
            </a:r>
            <a:r>
              <a:rPr lang="en-US" dirty="0">
                <a:cs typeface="Calibri" pitchFamily="34"/>
              </a:rPr>
              <a:t> de LACRALO, </a:t>
            </a:r>
            <a:r>
              <a:rPr lang="en-US" dirty="0" err="1">
                <a:cs typeface="Calibri" pitchFamily="34"/>
              </a:rPr>
              <a:t>pero</a:t>
            </a:r>
            <a:r>
              <a:rPr lang="en-US" dirty="0">
                <a:cs typeface="Calibri" pitchFamily="34"/>
              </a:rPr>
              <a:t> </a:t>
            </a:r>
            <a:r>
              <a:rPr lang="en-US" dirty="0" err="1">
                <a:cs typeface="Calibri" pitchFamily="34"/>
              </a:rPr>
              <a:t>ahora</a:t>
            </a:r>
            <a:r>
              <a:rPr lang="en-US" dirty="0">
                <a:cs typeface="Calibri" pitchFamily="34"/>
              </a:rPr>
              <a:t> </a:t>
            </a:r>
            <a:r>
              <a:rPr lang="en-US" dirty="0" err="1">
                <a:cs typeface="Calibri" pitchFamily="34"/>
              </a:rPr>
              <a:t>tenemos</a:t>
            </a:r>
            <a:r>
              <a:rPr lang="en-US" dirty="0">
                <a:cs typeface="Calibri" pitchFamily="34"/>
              </a:rPr>
              <a:t> un plan de </a:t>
            </a:r>
            <a:r>
              <a:rPr lang="en-US" dirty="0" err="1">
                <a:cs typeface="Calibri" pitchFamily="34"/>
              </a:rPr>
              <a:t>resolución</a:t>
            </a:r>
            <a:r>
              <a:rPr lang="en-US" dirty="0">
                <a:cs typeface="Calibri" pitchFamily="34"/>
              </a:rPr>
              <a:t> de </a:t>
            </a:r>
            <a:r>
              <a:rPr lang="en-US" dirty="0" err="1">
                <a:cs typeface="Calibri" pitchFamily="34"/>
              </a:rPr>
              <a:t>disputas</a:t>
            </a:r>
            <a:r>
              <a:rPr lang="en-US" dirty="0">
                <a:cs typeface="Calibri" pitchFamily="34"/>
              </a:rPr>
              <a:t> </a:t>
            </a:r>
            <a:r>
              <a:rPr lang="en-US" dirty="0" err="1">
                <a:cs typeface="Calibri" pitchFamily="34"/>
              </a:rPr>
              <a:t>separado</a:t>
            </a:r>
            <a:endParaRPr lang="en-US" dirty="0">
              <a:cs typeface="Calibri" pitchFamily="34"/>
            </a:endParaRPr>
          </a:p>
        </p:txBody>
      </p:sp>
      <p:sp>
        <p:nvSpPr>
          <p:cNvPr id="4" name="Slide Number Placeholder 3">
            <a:extLst>
              <a:ext uri="{FF2B5EF4-FFF2-40B4-BE49-F238E27FC236}">
                <a16:creationId xmlns:a16="http://schemas.microsoft.com/office/drawing/2014/main" id="{804F759F-BE8F-1546-A1B1-585599D2C75C}"/>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fld id="{5D08E141-57F1-6041-8689-EE426FA4EA48}" type="slidenum">
              <a:t>16</a:t>
            </a:fld>
            <a:endParaRPr lang="es-ES">
              <a:solidFill>
                <a:srgbClr val="000000"/>
              </a:solidFill>
              <a:latin typeface="Calibri" pitchFamily="18"/>
              <a:cs typeface="Tahoma" pitchFamily="2"/>
            </a:endParaRPr>
          </a:p>
        </p:txBody>
      </p:sp>
      <p:pic>
        <p:nvPicPr>
          <p:cNvPr id="5" name="Picture 4">
            <a:extLst>
              <a:ext uri="{FF2B5EF4-FFF2-40B4-BE49-F238E27FC236}">
                <a16:creationId xmlns:a16="http://schemas.microsoft.com/office/drawing/2014/main" id="{2D408A9A-C720-B148-BC2A-5D639AEC436F}"/>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6" name="Picture 5">
            <a:extLst>
              <a:ext uri="{FF2B5EF4-FFF2-40B4-BE49-F238E27FC236}">
                <a16:creationId xmlns:a16="http://schemas.microsoft.com/office/drawing/2014/main" id="{C7F0F314-C7A7-8845-B52D-798D9CFE2BDA}"/>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ending points without agre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B9CC-ACA9-0242-90BD-125F9E0A69EB}"/>
              </a:ext>
            </a:extLst>
          </p:cNvPr>
          <p:cNvSpPr txBox="1">
            <a:spLocks noGrp="1"/>
          </p:cNvSpPr>
          <p:nvPr>
            <p:ph type="title" idx="4294967295"/>
          </p:nvPr>
        </p:nvSpPr>
        <p:spPr/>
        <p:txBody>
          <a:bodyPr/>
          <a:lstStyle/>
          <a:p>
            <a:pPr lvl="0">
              <a:spcBef>
                <a:spcPts val="499"/>
              </a:spcBef>
              <a:spcAft>
                <a:spcPts val="1414"/>
              </a:spcAft>
            </a:pPr>
            <a:r>
              <a:rPr lang="en-US" sz="3600">
                <a:cs typeface="Calibri" pitchFamily="34"/>
              </a:rPr>
              <a:t>Puntos pendientes sin acuerdo</a:t>
            </a:r>
          </a:p>
        </p:txBody>
      </p:sp>
      <p:sp>
        <p:nvSpPr>
          <p:cNvPr id="3" name="Content Placeholder 2">
            <a:extLst>
              <a:ext uri="{FF2B5EF4-FFF2-40B4-BE49-F238E27FC236}">
                <a16:creationId xmlns:a16="http://schemas.microsoft.com/office/drawing/2014/main" id="{FF5AC8D4-F1C3-DC45-82BF-BDCEB4C7AAFF}"/>
              </a:ext>
            </a:extLst>
          </p:cNvPr>
          <p:cNvSpPr txBox="1">
            <a:spLocks noGrp="1"/>
          </p:cNvSpPr>
          <p:nvPr>
            <p:ph type="body" idx="4294967295"/>
          </p:nvPr>
        </p:nvSpPr>
        <p:spPr>
          <a:xfrm>
            <a:off x="396360" y="1227143"/>
            <a:ext cx="10956960" cy="5630857"/>
          </a:xfrm>
        </p:spPr>
        <p:txBody>
          <a:bodyPr/>
          <a:lstStyle/>
          <a:p>
            <a:pPr lvl="0">
              <a:spcAft>
                <a:spcPts val="0"/>
              </a:spcAft>
              <a:buNone/>
            </a:pPr>
            <a:r>
              <a:rPr lang="es-ES_tradnl" sz="2000" b="1" dirty="0"/>
              <a:t>Coeficiente </a:t>
            </a:r>
            <a:r>
              <a:rPr lang="es-ES_tradnl" sz="2000" b="1" dirty="0" err="1"/>
              <a:t>pa</a:t>
            </a:r>
            <a:r>
              <a:rPr lang="en-US" sz="2000" b="1" dirty="0" err="1"/>
              <a:t>ís</a:t>
            </a:r>
            <a:r>
              <a:rPr lang="en-US" sz="2000" b="1" dirty="0"/>
              <a:t> </a:t>
            </a:r>
            <a:r>
              <a:rPr lang="es-ES_tradnl" sz="2000" b="1" dirty="0"/>
              <a:t>para votaciones </a:t>
            </a:r>
          </a:p>
          <a:p>
            <a:pPr marL="342900" indent="-342900">
              <a:spcAft>
                <a:spcPts val="0"/>
              </a:spcAft>
            </a:pPr>
            <a:r>
              <a:rPr lang="es-ES_tradnl" sz="2000" dirty="0"/>
              <a:t>Con el nuevo sistema propuesto de votación rotante para la elección de liderazgo, hubo diferentes opiniones en torno a si mantener el cálculo </a:t>
            </a:r>
            <a:r>
              <a:rPr lang="es-ES_tradnl" sz="2000" dirty="0" err="1"/>
              <a:t>co</a:t>
            </a:r>
            <a:r>
              <a:rPr lang="es-ES_tradnl" sz="2000" dirty="0"/>
              <a:t>-eficiente de país que se basa en el sistema de “un país, un voto”. </a:t>
            </a:r>
          </a:p>
          <a:p>
            <a:pPr marL="342900" indent="-342900">
              <a:spcAft>
                <a:spcPts val="0"/>
              </a:spcAft>
            </a:pPr>
            <a:endParaRPr lang="es-ES_tradnl" sz="2000" dirty="0"/>
          </a:p>
          <a:p>
            <a:pPr marL="342900" indent="-342900">
              <a:spcAft>
                <a:spcPts val="0"/>
              </a:spcAft>
            </a:pPr>
            <a:r>
              <a:rPr lang="es-ES_tradnl" sz="2000" dirty="0"/>
              <a:t>Hay dos opiniones diferentes sobre si el sistema es “justo”. Para algunos, es esencial mantener una aproximación “equitativa” que no permita que los países grandes dominen. El principio de ser equitativa no estar</a:t>
            </a:r>
            <a:r>
              <a:rPr lang="en-US" sz="2000" dirty="0" err="1"/>
              <a:t>ía</a:t>
            </a:r>
            <a:r>
              <a:rPr lang="en-US" sz="2000" dirty="0"/>
              <a:t> </a:t>
            </a:r>
            <a:r>
              <a:rPr lang="en-US" sz="2000" dirty="0" err="1"/>
              <a:t>cubierta</a:t>
            </a:r>
            <a:r>
              <a:rPr lang="en-US" sz="2000" dirty="0"/>
              <a:t> con la </a:t>
            </a:r>
            <a:r>
              <a:rPr lang="en-US" sz="2000" dirty="0" err="1"/>
              <a:t>rotaciones</a:t>
            </a:r>
            <a:r>
              <a:rPr lang="en-US" sz="2000" dirty="0"/>
              <a:t> de </a:t>
            </a:r>
            <a:r>
              <a:rPr lang="en-US" sz="2000" dirty="0" err="1"/>
              <a:t>posiciones</a:t>
            </a:r>
            <a:r>
              <a:rPr lang="en-US" sz="2000" dirty="0"/>
              <a:t>. </a:t>
            </a:r>
            <a:r>
              <a:rPr lang="es-ES_tradnl" sz="2000" dirty="0"/>
              <a:t>Para otros, va contra la idea de que LACRALO está conformado por </a:t>
            </a:r>
            <a:r>
              <a:rPr lang="es-ES_tradnl" sz="2000" dirty="0" err="1"/>
              <a:t>ALSes</a:t>
            </a:r>
            <a:r>
              <a:rPr lang="es-ES_tradnl" sz="2000" dirty="0"/>
              <a:t>, y estas </a:t>
            </a:r>
            <a:r>
              <a:rPr lang="es-ES_tradnl" sz="2000" dirty="0" err="1"/>
              <a:t>ALSes</a:t>
            </a:r>
            <a:r>
              <a:rPr lang="es-ES_tradnl" sz="2000" dirty="0"/>
              <a:t> deberían elegir líderes y tomar decisiones. En este segundo punto de vista, LACRALO puede alcanzar un sentido de equidad a través de las rotaciones de sub regiones, restringir el voto a </a:t>
            </a:r>
            <a:r>
              <a:rPr lang="es-ES_tradnl" sz="2000" dirty="0" err="1"/>
              <a:t>ALSes</a:t>
            </a:r>
            <a:r>
              <a:rPr lang="es-ES_tradnl" sz="2000" dirty="0"/>
              <a:t> activas, y ser explícito sobre la intención de rotar posiciones entre países incluso dentro de las sub regiones.  </a:t>
            </a:r>
          </a:p>
          <a:p>
            <a:pPr marL="342900" indent="-342900">
              <a:spcAft>
                <a:spcPts val="0"/>
              </a:spcAft>
            </a:pPr>
            <a:r>
              <a:rPr lang="es-ES_tradnl" sz="2000" dirty="0"/>
              <a:t>Los participantes acordaron realizar algunas simulaciones de votaciones para tener mas información antes de tomar una decisión</a:t>
            </a:r>
            <a:r>
              <a:rPr lang="en-US" sz="2000" dirty="0"/>
              <a:t>.</a:t>
            </a:r>
            <a:endParaRPr lang="es-ES_tradnl" sz="2000" dirty="0"/>
          </a:p>
          <a:p>
            <a:pPr lvl="0">
              <a:spcAft>
                <a:spcPts val="0"/>
              </a:spcAft>
              <a:buNone/>
            </a:pPr>
            <a:endParaRPr lang="es-ES_tradnl" sz="2000" dirty="0"/>
          </a:p>
          <a:p>
            <a:pPr lvl="0">
              <a:spcAft>
                <a:spcPts val="0"/>
              </a:spcAft>
              <a:buNone/>
            </a:pPr>
            <a:r>
              <a:rPr lang="es-ES_tradnl" sz="2000" b="1" dirty="0"/>
              <a:t>La membresía individual es elegible para los cargos</a:t>
            </a:r>
          </a:p>
          <a:p>
            <a:pPr marL="342900" indent="-342900">
              <a:spcAft>
                <a:spcPts val="0"/>
              </a:spcAft>
            </a:pPr>
            <a:r>
              <a:rPr lang="es-ES_tradnl" sz="2000" dirty="0"/>
              <a:t>Como fue mencionado anteriormente, hubo un apoyo muy amplio (pero no consenso total) sobre:</a:t>
            </a:r>
          </a:p>
          <a:p>
            <a:pPr marL="342900" lvl="1" indent="-342900">
              <a:spcAft>
                <a:spcPts val="0"/>
              </a:spcAft>
            </a:pPr>
            <a:r>
              <a:rPr lang="es-ES_tradnl" sz="2000" dirty="0"/>
              <a:t>Los miembros individuales pueden liderar grupos de trabajo, y ser elegidos para la ALAC</a:t>
            </a:r>
          </a:p>
          <a:p>
            <a:pPr marL="342900" lvl="1" indent="-342900">
              <a:spcAft>
                <a:spcPts val="0"/>
              </a:spcAft>
            </a:pPr>
            <a:r>
              <a:rPr lang="es-ES_tradnl" sz="2000" dirty="0"/>
              <a:t>Pero no ser elegidos como presidente o secretario de LACRALO (aun podrán formar parte de la directiva si  lideraron un grupo de trabajo)</a:t>
            </a:r>
          </a:p>
        </p:txBody>
      </p:sp>
      <p:sp>
        <p:nvSpPr>
          <p:cNvPr id="4" name="Slide Number Placeholder 3">
            <a:extLst>
              <a:ext uri="{FF2B5EF4-FFF2-40B4-BE49-F238E27FC236}">
                <a16:creationId xmlns:a16="http://schemas.microsoft.com/office/drawing/2014/main" id="{3624A904-3229-614E-832E-92566E6DE0C4}"/>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fld id="{AC73A3B3-72BA-4641-9D39-3FF767769252}" type="slidenum">
              <a:t>17</a:t>
            </a:fld>
            <a:endParaRPr lang="es-ES">
              <a:solidFill>
                <a:srgbClr val="000000"/>
              </a:solidFill>
              <a:latin typeface="Calibri" pitchFamily="18"/>
              <a:cs typeface="Tahoma" pitchFamily="2"/>
            </a:endParaRPr>
          </a:p>
        </p:txBody>
      </p:sp>
      <p:pic>
        <p:nvPicPr>
          <p:cNvPr id="5" name="Picture 4">
            <a:extLst>
              <a:ext uri="{FF2B5EF4-FFF2-40B4-BE49-F238E27FC236}">
                <a16:creationId xmlns:a16="http://schemas.microsoft.com/office/drawing/2014/main" id="{F238986B-ADD0-3A4D-BA90-D2E3EAB386D3}"/>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6" name="Picture 5">
            <a:extLst>
              <a:ext uri="{FF2B5EF4-FFF2-40B4-BE49-F238E27FC236}">
                <a16:creationId xmlns:a16="http://schemas.microsoft.com/office/drawing/2014/main" id="{D75F1C94-A89B-D642-A345-9B399A2CB90E}"/>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F855-7CD3-B74D-AC2F-0F76DF79D21E}"/>
              </a:ext>
            </a:extLst>
          </p:cNvPr>
          <p:cNvSpPr txBox="1">
            <a:spLocks noGrp="1"/>
          </p:cNvSpPr>
          <p:nvPr>
            <p:ph type="title" idx="4294967295"/>
          </p:nvPr>
        </p:nvSpPr>
        <p:spPr>
          <a:xfrm>
            <a:off x="1639790" y="3181472"/>
            <a:ext cx="9143640" cy="727976"/>
          </a:xfrm>
        </p:spPr>
        <p:txBody>
          <a:bodyPr anchor="t"/>
          <a:lstStyle/>
          <a:p>
            <a:pPr lvl="0" algn="ctr"/>
            <a:r>
              <a:rPr lang="en-US" sz="4600" b="1" dirty="0"/>
              <a:t>PRÓXIMOS PASOS</a:t>
            </a:r>
          </a:p>
        </p:txBody>
      </p:sp>
      <p:sp>
        <p:nvSpPr>
          <p:cNvPr id="3" name="Slide Number Placeholder 2">
            <a:extLst>
              <a:ext uri="{FF2B5EF4-FFF2-40B4-BE49-F238E27FC236}">
                <a16:creationId xmlns:a16="http://schemas.microsoft.com/office/drawing/2014/main" id="{D55F55FE-D154-044D-8B6B-4010504F4505}"/>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fld id="{A6766C53-8616-FB41-AB30-5036024F46D6}" type="slidenum">
              <a:t>18</a:t>
            </a:fld>
            <a:endParaRPr lang="es-ES">
              <a:solidFill>
                <a:srgbClr val="000000"/>
              </a:solidFill>
              <a:latin typeface="Calibri" pitchFamily="18"/>
              <a:cs typeface="Tahoma" pitchFamily="2"/>
            </a:endParaRPr>
          </a:p>
        </p:txBody>
      </p:sp>
      <p:pic>
        <p:nvPicPr>
          <p:cNvPr id="4" name="Picture 3">
            <a:extLst>
              <a:ext uri="{FF2B5EF4-FFF2-40B4-BE49-F238E27FC236}">
                <a16:creationId xmlns:a16="http://schemas.microsoft.com/office/drawing/2014/main" id="{8C5306E2-C420-3E49-84DD-1246983B33CE}"/>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5" name="Picture 4">
            <a:extLst>
              <a:ext uri="{FF2B5EF4-FFF2-40B4-BE49-F238E27FC236}">
                <a16:creationId xmlns:a16="http://schemas.microsoft.com/office/drawing/2014/main" id="{D634C8B9-3385-CA4A-8914-D7E619FFBC81}"/>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Key challenges looking a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C003-54FC-1349-A42F-E6BAD509B3EC}"/>
              </a:ext>
            </a:extLst>
          </p:cNvPr>
          <p:cNvSpPr txBox="1">
            <a:spLocks noGrp="1"/>
          </p:cNvSpPr>
          <p:nvPr>
            <p:ph type="title" idx="4294967295"/>
          </p:nvPr>
        </p:nvSpPr>
        <p:spPr>
          <a:xfrm>
            <a:off x="1049040" y="410400"/>
            <a:ext cx="10515240" cy="1325160"/>
          </a:xfrm>
        </p:spPr>
        <p:txBody>
          <a:bodyPr/>
          <a:lstStyle/>
          <a:p>
            <a:pPr lvl="0">
              <a:spcBef>
                <a:spcPts val="499"/>
              </a:spcBef>
              <a:spcAft>
                <a:spcPts val="1414"/>
              </a:spcAft>
            </a:pPr>
            <a:r>
              <a:rPr lang="en-US" sz="3600" dirty="0" err="1">
                <a:cs typeface="Calibri" pitchFamily="34"/>
              </a:rPr>
              <a:t>Principales</a:t>
            </a:r>
            <a:r>
              <a:rPr lang="en-US" sz="3600" dirty="0">
                <a:cs typeface="Calibri" pitchFamily="34"/>
              </a:rPr>
              <a:t> </a:t>
            </a:r>
            <a:r>
              <a:rPr lang="en-US" sz="3600" dirty="0" err="1">
                <a:cs typeface="Calibri" pitchFamily="34"/>
              </a:rPr>
              <a:t>desafíos</a:t>
            </a:r>
            <a:r>
              <a:rPr lang="en-US" sz="3600" dirty="0">
                <a:cs typeface="Calibri" pitchFamily="34"/>
              </a:rPr>
              <a:t> al </a:t>
            </a:r>
            <a:r>
              <a:rPr lang="en-US" sz="3600" dirty="0" err="1">
                <a:cs typeface="Calibri" pitchFamily="34"/>
              </a:rPr>
              <a:t>mirar</a:t>
            </a:r>
            <a:r>
              <a:rPr lang="en-US" sz="3600" dirty="0">
                <a:cs typeface="Calibri" pitchFamily="34"/>
              </a:rPr>
              <a:t> </a:t>
            </a:r>
            <a:r>
              <a:rPr lang="en-US" sz="3600" dirty="0" err="1">
                <a:cs typeface="Calibri" pitchFamily="34"/>
              </a:rPr>
              <a:t>hacia</a:t>
            </a:r>
            <a:r>
              <a:rPr lang="en-US" sz="3600" dirty="0">
                <a:cs typeface="Calibri" pitchFamily="34"/>
              </a:rPr>
              <a:t> </a:t>
            </a:r>
            <a:r>
              <a:rPr lang="en-US" sz="3600" dirty="0" err="1">
                <a:cs typeface="Calibri" pitchFamily="34"/>
              </a:rPr>
              <a:t>adelante</a:t>
            </a:r>
            <a:endParaRPr lang="en-US" sz="3600" dirty="0">
              <a:cs typeface="Calibri" pitchFamily="34"/>
            </a:endParaRPr>
          </a:p>
        </p:txBody>
      </p:sp>
      <p:sp>
        <p:nvSpPr>
          <p:cNvPr id="3" name="Content Placeholder 2">
            <a:extLst>
              <a:ext uri="{FF2B5EF4-FFF2-40B4-BE49-F238E27FC236}">
                <a16:creationId xmlns:a16="http://schemas.microsoft.com/office/drawing/2014/main" id="{20645F4E-BFF4-6C4C-B214-56330C7551A0}"/>
              </a:ext>
            </a:extLst>
          </p:cNvPr>
          <p:cNvSpPr txBox="1">
            <a:spLocks noGrp="1"/>
          </p:cNvSpPr>
          <p:nvPr>
            <p:ph type="body" idx="4294967295"/>
          </p:nvPr>
        </p:nvSpPr>
        <p:spPr>
          <a:xfrm>
            <a:off x="838080" y="1825560"/>
            <a:ext cx="10515240" cy="3973993"/>
          </a:xfrm>
        </p:spPr>
        <p:txBody>
          <a:bodyPr/>
          <a:lstStyle/>
          <a:p>
            <a:pPr lvl="0">
              <a:buNone/>
            </a:pPr>
            <a:r>
              <a:rPr lang="es-ES_tradnl" sz="2600" dirty="0">
                <a:latin typeface="Calibri" pitchFamily="34"/>
                <a:cs typeface="Calibri" pitchFamily="34"/>
              </a:rPr>
              <a:t>¿Cómo nos explicamos claramente, y ayudamos a los otros miembros de LACRALO a que pasen por el mismo proceso de reflexión por el que nosotros acabamos de pasar?</a:t>
            </a:r>
          </a:p>
          <a:p>
            <a:pPr lvl="0">
              <a:spcBef>
                <a:spcPts val="1001"/>
              </a:spcBef>
              <a:buNone/>
            </a:pPr>
            <a:endParaRPr lang="es-ES_tradnl" dirty="0"/>
          </a:p>
          <a:p>
            <a:pPr lvl="0">
              <a:buNone/>
            </a:pPr>
            <a:r>
              <a:rPr lang="es-ES_tradnl" sz="2600" dirty="0">
                <a:latin typeface="Calibri" pitchFamily="34"/>
                <a:cs typeface="Calibri" pitchFamily="34"/>
              </a:rPr>
              <a:t>¿Cómo terminamos el trabajo?</a:t>
            </a:r>
          </a:p>
          <a:p>
            <a:pPr lvl="0">
              <a:spcBef>
                <a:spcPts val="1001"/>
              </a:spcBef>
              <a:buNone/>
            </a:pPr>
            <a:endParaRPr lang="es-ES_tradnl" sz="2600" dirty="0"/>
          </a:p>
          <a:p>
            <a:pPr lvl="0">
              <a:buNone/>
            </a:pPr>
            <a:r>
              <a:rPr lang="es-ES_tradnl" sz="2600" dirty="0">
                <a:latin typeface="Calibri" pitchFamily="34"/>
                <a:cs typeface="Calibri" pitchFamily="34"/>
              </a:rPr>
              <a:t>¿Cómo interesamos/encantamos a otras personas en el propósito y trabajo de LACRALO?</a:t>
            </a:r>
          </a:p>
        </p:txBody>
      </p:sp>
      <p:sp>
        <p:nvSpPr>
          <p:cNvPr id="4" name="Slide Number Placeholder 3">
            <a:extLst>
              <a:ext uri="{FF2B5EF4-FFF2-40B4-BE49-F238E27FC236}">
                <a16:creationId xmlns:a16="http://schemas.microsoft.com/office/drawing/2014/main" id="{5505C906-185A-4048-9096-38C80E1E9734}"/>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fld id="{383385F9-2AAA-B248-BC33-99FAFE952F7C}" type="slidenum">
              <a:t>19</a:t>
            </a:fld>
            <a:endParaRPr lang="es-ES">
              <a:solidFill>
                <a:srgbClr val="000000"/>
              </a:solidFill>
              <a:latin typeface="Calibri" pitchFamily="18"/>
              <a:cs typeface="Tahoma" pitchFamily="2"/>
            </a:endParaRPr>
          </a:p>
        </p:txBody>
      </p:sp>
      <p:pic>
        <p:nvPicPr>
          <p:cNvPr id="5" name="Picture 4">
            <a:extLst>
              <a:ext uri="{FF2B5EF4-FFF2-40B4-BE49-F238E27FC236}">
                <a16:creationId xmlns:a16="http://schemas.microsoft.com/office/drawing/2014/main" id="{35C5D5BA-E25B-4846-915E-FBE0FD9A2B03}"/>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6" name="Picture 5">
            <a:extLst>
              <a:ext uri="{FF2B5EF4-FFF2-40B4-BE49-F238E27FC236}">
                <a16:creationId xmlns:a16="http://schemas.microsoft.com/office/drawing/2014/main" id="{F5B9203D-DB84-C445-957D-E3D709E43554}"/>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051B-3481-6142-9856-87667167CAC5}"/>
              </a:ext>
            </a:extLst>
          </p:cNvPr>
          <p:cNvSpPr txBox="1">
            <a:spLocks noGrp="1"/>
          </p:cNvSpPr>
          <p:nvPr>
            <p:ph type="title" idx="4294967295"/>
          </p:nvPr>
        </p:nvSpPr>
        <p:spPr/>
        <p:txBody>
          <a:bodyPr/>
          <a:lstStyle/>
          <a:p>
            <a:pPr lvl="0"/>
            <a:r>
              <a:rPr lang="en-US" sz="3600"/>
              <a:t>Overview</a:t>
            </a:r>
          </a:p>
        </p:txBody>
      </p:sp>
      <p:sp>
        <p:nvSpPr>
          <p:cNvPr id="3" name="Rectangle 3">
            <a:extLst>
              <a:ext uri="{FF2B5EF4-FFF2-40B4-BE49-F238E27FC236}">
                <a16:creationId xmlns:a16="http://schemas.microsoft.com/office/drawing/2014/main" id="{A74C5BA5-08BB-C34E-AD8C-DCB5DE2D6D81}"/>
              </a:ext>
            </a:extLst>
          </p:cNvPr>
          <p:cNvSpPr/>
          <p:nvPr/>
        </p:nvSpPr>
        <p:spPr>
          <a:xfrm>
            <a:off x="650160" y="1502639"/>
            <a:ext cx="10891080" cy="42448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r>
              <a:rPr lang="es-ES" sz="1800" b="0" i="0" u="none" strike="noStrike" kern="1200" spc="0" dirty="0">
                <a:ln>
                  <a:noFill/>
                </a:ln>
                <a:solidFill>
                  <a:srgbClr val="000000"/>
                </a:solidFill>
                <a:latin typeface="Helvetica" pitchFamily="18"/>
                <a:ea typeface="Calibri" pitchFamily="1"/>
                <a:cs typeface="Helvetica" pitchFamily="2"/>
              </a:rPr>
              <a:t>Líderes y miembros de LACRALO se reunieron en San Juan, Puerto Rico durante dos días de marzo para continuar un proceso de mediación apuntado a ayudar a LACRALO a funcionar más </a:t>
            </a:r>
            <a:r>
              <a:rPr lang="es-ES" dirty="0">
                <a:solidFill>
                  <a:srgbClr val="000000"/>
                </a:solidFill>
                <a:latin typeface="Helvetica" pitchFamily="18"/>
                <a:ea typeface="Calibri" pitchFamily="1"/>
                <a:cs typeface="Helvetica" pitchFamily="2"/>
              </a:rPr>
              <a:t>eficazmente</a:t>
            </a:r>
            <a:r>
              <a:rPr lang="es-ES" sz="1800" b="0" i="0" u="none" strike="noStrike" kern="1200" spc="0" dirty="0">
                <a:ln>
                  <a:noFill/>
                </a:ln>
                <a:solidFill>
                  <a:srgbClr val="000000"/>
                </a:solidFill>
                <a:latin typeface="Helvetica" pitchFamily="18"/>
                <a:ea typeface="Calibri" pitchFamily="1"/>
                <a:cs typeface="Helvetica" pitchFamily="2"/>
              </a:rPr>
              <a:t> como una organización regional At-</a:t>
            </a:r>
            <a:r>
              <a:rPr lang="es-ES" sz="1800" b="0" i="0" u="none" strike="noStrike" kern="1200" spc="0" dirty="0" err="1">
                <a:ln>
                  <a:noFill/>
                </a:ln>
                <a:solidFill>
                  <a:srgbClr val="000000"/>
                </a:solidFill>
                <a:latin typeface="Helvetica" pitchFamily="18"/>
                <a:ea typeface="Calibri" pitchFamily="1"/>
                <a:cs typeface="Helvetica" pitchFamily="2"/>
              </a:rPr>
              <a:t>Large</a:t>
            </a:r>
            <a:r>
              <a:rPr lang="es-ES" sz="1800" b="0" i="0" u="none" strike="noStrike" kern="1200" spc="0" dirty="0">
                <a:ln>
                  <a:noFill/>
                </a:ln>
                <a:solidFill>
                  <a:srgbClr val="000000"/>
                </a:solidFill>
                <a:latin typeface="Helvetica" pitchFamily="18"/>
                <a:ea typeface="Calibri" pitchFamily="1"/>
                <a:cs typeface="Helvetica" pitchFamily="2"/>
              </a:rPr>
              <a:t>. El propósito de la reunión fue:</a:t>
            </a:r>
          </a:p>
          <a:p>
            <a:pPr marL="0" marR="0" lvl="0" indent="0" algn="l" rtl="0" hangingPunct="1">
              <a:lnSpc>
                <a:spcPct val="100000"/>
              </a:lnSpc>
              <a:spcBef>
                <a:spcPts val="0"/>
              </a:spcBef>
              <a:spcAft>
                <a:spcPts val="0"/>
              </a:spcAft>
              <a:buNone/>
              <a:tabLst/>
              <a:defRPr sz="1800"/>
            </a:pPr>
            <a:r>
              <a:rPr lang="es-ES" sz="1800" b="0" i="0" u="none" strike="noStrike" kern="1200" spc="0" dirty="0">
                <a:ln>
                  <a:noFill/>
                </a:ln>
                <a:solidFill>
                  <a:srgbClr val="000000"/>
                </a:solidFill>
                <a:latin typeface="Helvetica" pitchFamily="18"/>
                <a:ea typeface="Calibri" pitchFamily="1"/>
                <a:cs typeface="Helvetica" pitchFamily="2"/>
              </a:rPr>
              <a:t> </a:t>
            </a:r>
          </a:p>
          <a:p>
            <a:pPr marL="0" marR="0" lvl="0" indent="0" rtl="0" hangingPunct="0">
              <a:lnSpc>
                <a:spcPct val="100000"/>
              </a:lnSpc>
              <a:spcBef>
                <a:spcPts val="0"/>
              </a:spcBef>
              <a:spcAft>
                <a:spcPts val="0"/>
              </a:spcAft>
              <a:buNone/>
              <a:tabLst/>
              <a:defRPr kern="1200">
                <a:solidFill>
                  <a:srgbClr val="000000"/>
                </a:solidFill>
                <a:ea typeface="Helvetica" pitchFamily="32"/>
                <a:cs typeface="Helvetica" pitchFamily="32"/>
              </a:defRPr>
            </a:pPr>
            <a:r>
              <a:rPr lang="es-ES" sz="1800" b="1" i="0" u="none" strike="noStrike" kern="1200" spc="0" dirty="0">
                <a:ln>
                  <a:noFill/>
                </a:ln>
                <a:solidFill>
                  <a:srgbClr val="000000"/>
                </a:solidFill>
                <a:latin typeface="Helvetica" pitchFamily="18"/>
                <a:ea typeface="Calibri" pitchFamily="33"/>
                <a:cs typeface="Helvetica" pitchFamily="34"/>
              </a:rPr>
              <a:t>1.- </a:t>
            </a:r>
            <a:r>
              <a:rPr lang="es-ES" sz="1800" b="1" i="0" u="none" strike="noStrike" kern="1200" spc="0" dirty="0">
                <a:ln>
                  <a:noFill/>
                </a:ln>
                <a:solidFill>
                  <a:srgbClr val="000000"/>
                </a:solidFill>
                <a:latin typeface="Helvetica" pitchFamily="34"/>
                <a:ea typeface="Helvetica" pitchFamily="34"/>
                <a:cs typeface="Helvetica" pitchFamily="34"/>
              </a:rPr>
              <a:t>Evaluar el progreso de los acuerdos del 2017: </a:t>
            </a:r>
            <a:r>
              <a:rPr lang="es-ES" sz="1800" b="0" i="0" u="none" strike="noStrike" kern="1200" spc="0" dirty="0">
                <a:ln>
                  <a:noFill/>
                </a:ln>
                <a:solidFill>
                  <a:srgbClr val="000000"/>
                </a:solidFill>
                <a:latin typeface="Helvetica" pitchFamily="34"/>
                <a:ea typeface="Helvetica" pitchFamily="34"/>
                <a:cs typeface="Helvetica" pitchFamily="34"/>
              </a:rPr>
              <a:t>¿Dónde ha progresado más LACRALO desde la primera reunión ocurrida hace un año</a:t>
            </a:r>
            <a:r>
              <a:rPr lang="es-ES" dirty="0">
                <a:solidFill>
                  <a:srgbClr val="000000"/>
                </a:solidFill>
                <a:latin typeface="Helvetica" pitchFamily="34"/>
              </a:rPr>
              <a:t>? ¿Qué asuntos necesitan mayor atención?</a:t>
            </a:r>
          </a:p>
          <a:p>
            <a:pPr marL="0" marR="0" lvl="0" indent="0" rtl="0" hangingPunct="0">
              <a:lnSpc>
                <a:spcPct val="100000"/>
              </a:lnSpc>
              <a:spcBef>
                <a:spcPts val="0"/>
              </a:spcBef>
              <a:spcAft>
                <a:spcPts val="0"/>
              </a:spcAft>
              <a:buNone/>
              <a:tabLst/>
            </a:pPr>
            <a:endParaRPr lang="es-ES" sz="1800" b="0" i="0" u="none" strike="noStrike" kern="1200" spc="0" dirty="0">
              <a:ln>
                <a:noFill/>
              </a:ln>
              <a:solidFill>
                <a:srgbClr val="000000"/>
              </a:solidFill>
              <a:latin typeface="Helvetica" pitchFamily="18"/>
              <a:ea typeface="Calibri" pitchFamily="1"/>
              <a:cs typeface="Helvetica" pitchFamily="2"/>
            </a:endParaRPr>
          </a:p>
          <a:p>
            <a:pPr marL="0" marR="0" lvl="0" indent="0" rtl="0" hangingPunct="0">
              <a:lnSpc>
                <a:spcPct val="100000"/>
              </a:lnSpc>
              <a:spcBef>
                <a:spcPts val="0"/>
              </a:spcBef>
              <a:spcAft>
                <a:spcPts val="0"/>
              </a:spcAft>
              <a:buNone/>
              <a:tabLst/>
              <a:defRPr kern="1200">
                <a:solidFill>
                  <a:srgbClr val="000000"/>
                </a:solidFill>
                <a:latin typeface="Segoe UI"/>
                <a:ea typeface="Helvetica" pitchFamily="32"/>
                <a:cs typeface="Helvetica" pitchFamily="32"/>
              </a:defRPr>
            </a:pPr>
            <a:r>
              <a:rPr lang="es-ES" b="1" dirty="0">
                <a:solidFill>
                  <a:srgbClr val="000000"/>
                </a:solidFill>
                <a:latin typeface="Helvetica" pitchFamily="34"/>
              </a:rPr>
              <a:t>2.- Discutir y acordar propuestas concretas de gobernanza: </a:t>
            </a:r>
            <a:r>
              <a:rPr lang="es-ES" sz="1800" b="0" i="0" u="none" strike="noStrike" kern="1200" spc="0" dirty="0">
                <a:ln>
                  <a:noFill/>
                </a:ln>
                <a:solidFill>
                  <a:srgbClr val="000000"/>
                </a:solidFill>
                <a:latin typeface="Helvetica" pitchFamily="18"/>
                <a:ea typeface="Calibri" pitchFamily="33"/>
                <a:cs typeface="Helvetica" pitchFamily="34"/>
              </a:rPr>
              <a:t>Trabajando desde los resultados del Grupo de Trabajo de Gobernanza durante los últimos 12 meses, ¿qué recomendaciones y próximos pasos quieren hacer los participantes a la comunidad total de LACRALO para actualizar los principios operativos, métricas, procesos de votación y asuntos relacionados?</a:t>
            </a:r>
          </a:p>
          <a:p>
            <a:pPr marL="0" marR="0" lvl="0" indent="0" algn="l" rtl="0" hangingPunct="1">
              <a:lnSpc>
                <a:spcPct val="100000"/>
              </a:lnSpc>
              <a:spcBef>
                <a:spcPts val="0"/>
              </a:spcBef>
              <a:spcAft>
                <a:spcPts val="0"/>
              </a:spcAft>
              <a:buNone/>
              <a:tabLst/>
              <a:defRPr sz="1800"/>
            </a:pPr>
            <a:r>
              <a:rPr lang="es-ES" sz="1800" b="0" i="0" u="none" strike="noStrike" kern="1200" spc="0" dirty="0">
                <a:ln>
                  <a:noFill/>
                </a:ln>
                <a:solidFill>
                  <a:srgbClr val="000000"/>
                </a:solidFill>
                <a:latin typeface="Helvetica" pitchFamily="18"/>
                <a:ea typeface="Calibri" pitchFamily="1"/>
                <a:cs typeface="Helvetica" pitchFamily="2"/>
              </a:rPr>
              <a:t>  </a:t>
            </a:r>
          </a:p>
          <a:p>
            <a:pPr marL="0" marR="0" lvl="0" indent="0" rtl="0" hangingPunct="0">
              <a:lnSpc>
                <a:spcPct val="100000"/>
              </a:lnSpc>
              <a:spcBef>
                <a:spcPts val="0"/>
              </a:spcBef>
              <a:spcAft>
                <a:spcPts val="0"/>
              </a:spcAft>
              <a:buNone/>
              <a:tabLst/>
              <a:defRPr kern="1200">
                <a:solidFill>
                  <a:srgbClr val="000000"/>
                </a:solidFill>
                <a:latin typeface="Helvetica" pitchFamily="32"/>
                <a:ea typeface="Helvetica" pitchFamily="32"/>
                <a:cs typeface="Helvetica" pitchFamily="32"/>
              </a:defRPr>
            </a:pPr>
            <a:r>
              <a:rPr lang="es-ES" sz="1800" b="0" i="0" u="none" strike="noStrike" kern="1200" spc="0" dirty="0">
                <a:ln>
                  <a:noFill/>
                </a:ln>
                <a:solidFill>
                  <a:srgbClr val="000000"/>
                </a:solidFill>
                <a:latin typeface="Helvetica" pitchFamily="34"/>
                <a:ea typeface="Calibri" pitchFamily="33"/>
                <a:cs typeface="Helvetica" pitchFamily="34"/>
              </a:rPr>
              <a:t>Los participantes alcanzaron estos objetivos y también desarrollaron una propuesta concreta sobre el objetivo en común de LACRALO.</a:t>
            </a:r>
          </a:p>
          <a:p>
            <a:pPr marL="0" marR="0" lvl="0" indent="0" rtl="0" hangingPunct="0">
              <a:lnSpc>
                <a:spcPct val="100000"/>
              </a:lnSpc>
              <a:spcBef>
                <a:spcPts val="0"/>
              </a:spcBef>
              <a:spcAft>
                <a:spcPts val="0"/>
              </a:spcAft>
              <a:buNone/>
              <a:tabLst/>
            </a:pPr>
            <a:endParaRPr lang="es-ES" sz="1800" b="0" i="0" u="none" strike="noStrike" kern="1200" spc="0" dirty="0">
              <a:ln>
                <a:noFill/>
              </a:ln>
              <a:solidFill>
                <a:srgbClr val="000000"/>
              </a:solidFill>
              <a:latin typeface="Helvetica" pitchFamily="18"/>
              <a:ea typeface="Calibri" pitchFamily="1"/>
              <a:cs typeface="Helvetica" pitchFamily="2"/>
            </a:endParaRPr>
          </a:p>
          <a:p>
            <a:pPr marL="0" marR="0" lvl="0" indent="0" rtl="0" hangingPunct="0">
              <a:lnSpc>
                <a:spcPct val="100000"/>
              </a:lnSpc>
              <a:spcBef>
                <a:spcPts val="0"/>
              </a:spcBef>
              <a:spcAft>
                <a:spcPts val="0"/>
              </a:spcAft>
              <a:buNone/>
              <a:tabLst/>
            </a:pPr>
            <a:r>
              <a:rPr lang="es-ES" sz="1800" b="0" i="0" u="none" strike="noStrike" kern="1200" spc="0" dirty="0">
                <a:ln>
                  <a:noFill/>
                </a:ln>
                <a:solidFill>
                  <a:srgbClr val="000000"/>
                </a:solidFill>
                <a:latin typeface="Helvetica" pitchFamily="18"/>
                <a:ea typeface="Calibri" pitchFamily="1"/>
                <a:cs typeface="Helvetica" pitchFamily="2"/>
              </a:rPr>
              <a:t>Este documento es un resumen de las conversaciones y los acuerdos de los participantes en la reunión (una lista de los participantes está incluida al final). Los participantes concluyeron la reunión definiendo los pasos siguientes para finalizar este proceso de mediación e incluir al resto de LACRALO.</a:t>
            </a:r>
          </a:p>
        </p:txBody>
      </p:sp>
      <p:sp>
        <p:nvSpPr>
          <p:cNvPr id="4" name="Slide Number Placeholder 4">
            <a:extLst>
              <a:ext uri="{FF2B5EF4-FFF2-40B4-BE49-F238E27FC236}">
                <a16:creationId xmlns:a16="http://schemas.microsoft.com/office/drawing/2014/main" id="{E0B79438-0B89-774F-9BA7-49CB6DC08582}"/>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AAC0D162-992D-9141-89D1-435198B78A82}" type="slidenum">
              <a:pPr lvl="0" algn="r"/>
              <a:t>2</a:t>
            </a:fld>
            <a:endParaRPr lang="es-ES" dirty="0">
              <a:solidFill>
                <a:srgbClr val="000000"/>
              </a:solidFill>
              <a:latin typeface="Calibri" pitchFamily="18"/>
              <a:cs typeface="Tahoma" pitchFamily="2"/>
            </a:endParaRPr>
          </a:p>
        </p:txBody>
      </p:sp>
      <p:pic>
        <p:nvPicPr>
          <p:cNvPr id="5" name="Picture 5">
            <a:extLst>
              <a:ext uri="{FF2B5EF4-FFF2-40B4-BE49-F238E27FC236}">
                <a16:creationId xmlns:a16="http://schemas.microsoft.com/office/drawing/2014/main" id="{8E562A93-AB83-1B45-8B5F-E7C2AF073717}"/>
              </a:ext>
            </a:extLst>
          </p:cNvPr>
          <p:cNvPicPr>
            <a:picLocks noChangeAspect="1"/>
          </p:cNvPicPr>
          <p:nvPr/>
        </p:nvPicPr>
        <p:blipFill>
          <a:blip r:embed="rId3">
            <a:lum/>
            <a:alphaModFix/>
          </a:blip>
          <a:srcRect/>
          <a:stretch>
            <a:fillRect/>
          </a:stretch>
        </p:blipFill>
        <p:spPr>
          <a:xfrm>
            <a:off x="10616400" y="337320"/>
            <a:ext cx="996120" cy="510480"/>
          </a:xfrm>
          <a:prstGeom prst="rect">
            <a:avLst/>
          </a:prstGeom>
          <a:noFill/>
          <a:ln>
            <a:noFill/>
          </a:ln>
        </p:spPr>
      </p:pic>
      <p:pic>
        <p:nvPicPr>
          <p:cNvPr id="6" name="Picture 6">
            <a:extLst>
              <a:ext uri="{FF2B5EF4-FFF2-40B4-BE49-F238E27FC236}">
                <a16:creationId xmlns:a16="http://schemas.microsoft.com/office/drawing/2014/main" id="{BCA9A720-E950-E04A-BE22-0DC7E15F77DD}"/>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Next Ste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71A2-F50E-2140-A4D7-E6EC23C32764}"/>
              </a:ext>
            </a:extLst>
          </p:cNvPr>
          <p:cNvSpPr txBox="1">
            <a:spLocks noGrp="1"/>
          </p:cNvSpPr>
          <p:nvPr>
            <p:ph type="title" idx="4294967295"/>
          </p:nvPr>
        </p:nvSpPr>
        <p:spPr/>
        <p:txBody>
          <a:bodyPr/>
          <a:lstStyle/>
          <a:p>
            <a:pPr lvl="0"/>
            <a:r>
              <a:rPr lang="en-US" sz="3600"/>
              <a:t>Next Steps</a:t>
            </a:r>
          </a:p>
        </p:txBody>
      </p:sp>
      <p:sp>
        <p:nvSpPr>
          <p:cNvPr id="3" name="Slide Number Placeholder 5">
            <a:extLst>
              <a:ext uri="{FF2B5EF4-FFF2-40B4-BE49-F238E27FC236}">
                <a16:creationId xmlns:a16="http://schemas.microsoft.com/office/drawing/2014/main" id="{5E888387-7E52-2A45-959D-42EFD7DB3A15}"/>
              </a:ext>
            </a:extLst>
          </p:cNvPr>
          <p:cNvSpPr txBox="1">
            <a:spLocks noGrp="1"/>
          </p:cNvSpPr>
          <p:nvPr>
            <p:ph type="sldNum" sz="quarter" idx="8"/>
          </p:nvPr>
        </p:nvSpPr>
        <p:spPr>
          <a:xfrm>
            <a:off x="8737560" y="6356520"/>
            <a:ext cx="2844360" cy="364679"/>
          </a:xfrm>
          <a:prstGeom prst="rect">
            <a:avLst/>
          </a:prstGeom>
          <a:noFill/>
          <a:ln>
            <a:noFill/>
          </a:ln>
        </p:spPr>
        <p:txBody>
          <a:bodyPr wrap="square" lIns="90000" tIns="45000" rIns="90000" bIns="45000" anchor="t" anchorCtr="0">
            <a:spAutoFit/>
          </a:bodyPr>
          <a:lstStyle/>
          <a:p>
            <a:pPr lvl="0"/>
            <a:fld id="{86F5F1FA-930D-9646-917C-85D6BB857227}" type="slidenum">
              <a:t>20</a:t>
            </a:fld>
            <a:endParaRPr lang="es-ES">
              <a:solidFill>
                <a:srgbClr val="000000"/>
              </a:solidFill>
              <a:latin typeface="Calibri" pitchFamily="18"/>
              <a:cs typeface="Tahoma" pitchFamily="2"/>
            </a:endParaRPr>
          </a:p>
        </p:txBody>
      </p:sp>
      <p:pic>
        <p:nvPicPr>
          <p:cNvPr id="4" name="Picture 6">
            <a:extLst>
              <a:ext uri="{FF2B5EF4-FFF2-40B4-BE49-F238E27FC236}">
                <a16:creationId xmlns:a16="http://schemas.microsoft.com/office/drawing/2014/main" id="{60F95BF3-7B37-A14C-9058-5D096D508C04}"/>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5" name="Picture 7">
            <a:extLst>
              <a:ext uri="{FF2B5EF4-FFF2-40B4-BE49-F238E27FC236}">
                <a16:creationId xmlns:a16="http://schemas.microsoft.com/office/drawing/2014/main" id="{78DC95F9-3FD6-374E-82A7-2A86E9FF2A63}"/>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graphicFrame>
        <p:nvGraphicFramePr>
          <p:cNvPr id="6" name="Table 5">
            <a:extLst>
              <a:ext uri="{FF2B5EF4-FFF2-40B4-BE49-F238E27FC236}">
                <a16:creationId xmlns:a16="http://schemas.microsoft.com/office/drawing/2014/main" id="{9BB54FCE-EA77-FE40-9114-7E2455881942}"/>
              </a:ext>
            </a:extLst>
          </p:cNvPr>
          <p:cNvGraphicFramePr>
            <a:graphicFrameLocks noGrp="1"/>
          </p:cNvGraphicFramePr>
          <p:nvPr>
            <p:extLst>
              <p:ext uri="{D42A27DB-BD31-4B8C-83A1-F6EECF244321}">
                <p14:modId xmlns:p14="http://schemas.microsoft.com/office/powerpoint/2010/main" val="3615854874"/>
              </p:ext>
            </p:extLst>
          </p:nvPr>
        </p:nvGraphicFramePr>
        <p:xfrm>
          <a:off x="360000" y="1211040"/>
          <a:ext cx="11303639" cy="4397280"/>
        </p:xfrm>
        <a:graphic>
          <a:graphicData uri="http://schemas.openxmlformats.org/drawingml/2006/table">
            <a:tbl>
              <a:tblPr firstRow="1" bandRow="1"/>
              <a:tblGrid>
                <a:gridCol w="5651279">
                  <a:extLst>
                    <a:ext uri="{9D8B030D-6E8A-4147-A177-3AD203B41FA5}">
                      <a16:colId xmlns:a16="http://schemas.microsoft.com/office/drawing/2014/main" val="3862160911"/>
                    </a:ext>
                  </a:extLst>
                </a:gridCol>
                <a:gridCol w="5652360">
                  <a:extLst>
                    <a:ext uri="{9D8B030D-6E8A-4147-A177-3AD203B41FA5}">
                      <a16:colId xmlns:a16="http://schemas.microsoft.com/office/drawing/2014/main" val="1018642182"/>
                    </a:ext>
                  </a:extLst>
                </a:gridCol>
              </a:tblGrid>
              <a:tr h="343440">
                <a:tc>
                  <a:txBody>
                    <a:bodyPr/>
                    <a:lstStyle/>
                    <a:p>
                      <a:pPr marL="0" marR="0" lvl="0" indent="0" rtl="0" hangingPunct="0">
                        <a:lnSpc>
                          <a:spcPct val="100000"/>
                        </a:lnSpc>
                        <a:spcBef>
                          <a:spcPts val="0"/>
                        </a:spcBef>
                        <a:spcAft>
                          <a:spcPts val="0"/>
                        </a:spcAft>
                        <a:buNone/>
                        <a:tabLst/>
                        <a:defRPr sz="1200">
                          <a:latin typeface="Calibri" pitchFamily="32"/>
                          <a:ea typeface="Calibri" pitchFamily="32"/>
                          <a:cs typeface="Calibri" pitchFamily="32"/>
                        </a:defRPr>
                      </a:pPr>
                      <a:r>
                        <a:rPr lang="es-ES" sz="1200" b="1" i="0" u="none" strike="noStrike" kern="1200">
                          <a:ln>
                            <a:noFill/>
                          </a:ln>
                          <a:latin typeface="Calibri" pitchFamily="34"/>
                          <a:ea typeface="Calibri" pitchFamily="34"/>
                          <a:cs typeface="Calibri" pitchFamily="34"/>
                        </a:rPr>
                        <a:t>Qué</a:t>
                      </a:r>
                    </a:p>
                  </a:txBody>
                  <a:tcPr/>
                </a:tc>
                <a:tc>
                  <a:txBody>
                    <a:bodyPr/>
                    <a:lstStyle/>
                    <a:p>
                      <a:pPr marL="0" marR="0" lvl="0" indent="0" rtl="0" hangingPunct="0">
                        <a:lnSpc>
                          <a:spcPct val="100000"/>
                        </a:lnSpc>
                        <a:spcBef>
                          <a:spcPts val="0"/>
                        </a:spcBef>
                        <a:spcAft>
                          <a:spcPts val="0"/>
                        </a:spcAft>
                        <a:buNone/>
                        <a:tabLst/>
                        <a:defRPr sz="1200">
                          <a:latin typeface="Calibri" pitchFamily="32"/>
                          <a:ea typeface="Calibri" pitchFamily="32"/>
                          <a:cs typeface="Calibri" pitchFamily="32"/>
                        </a:defRPr>
                      </a:pPr>
                      <a:r>
                        <a:rPr lang="es-ES" sz="1200" b="1" i="0" u="none" strike="noStrike" kern="1200" dirty="0">
                          <a:ln>
                            <a:noFill/>
                          </a:ln>
                          <a:latin typeface="Calibri" pitchFamily="34"/>
                          <a:ea typeface="Calibri" pitchFamily="34"/>
                          <a:cs typeface="Calibri" pitchFamily="34"/>
                        </a:rPr>
                        <a:t>Quién y Cómo</a:t>
                      </a:r>
                    </a:p>
                  </a:txBody>
                  <a:tcPr/>
                </a:tc>
                <a:extLst>
                  <a:ext uri="{0D108BD9-81ED-4DB2-BD59-A6C34878D82A}">
                    <a16:rowId xmlns:a16="http://schemas.microsoft.com/office/drawing/2014/main" val="1258513906"/>
                  </a:ext>
                </a:extLst>
              </a:tr>
              <a:tr h="0">
                <a:tc>
                  <a:txBody>
                    <a:bodyPr/>
                    <a:lstStyle/>
                    <a:p>
                      <a:pPr marL="0" marR="0" lvl="0" indent="0" rtl="0" hangingPunct="0">
                        <a:lnSpc>
                          <a:spcPct val="100000"/>
                        </a:lnSpc>
                        <a:spcBef>
                          <a:spcPts val="0"/>
                        </a:spcBef>
                        <a:spcAft>
                          <a:spcPts val="0"/>
                        </a:spcAft>
                        <a:buNone/>
                        <a:tabLst/>
                        <a:defRPr sz="1400">
                          <a:latin typeface="Calibri" pitchFamily="32"/>
                          <a:ea typeface="Calibri" pitchFamily="32"/>
                          <a:cs typeface="Calibri" pitchFamily="32"/>
                        </a:defRPr>
                      </a:pPr>
                      <a:r>
                        <a:rPr lang="es-ES" sz="1400" b="0" i="0" u="none" strike="noStrike" kern="1200">
                          <a:ln>
                            <a:noFill/>
                          </a:ln>
                          <a:latin typeface="Calibri" pitchFamily="34"/>
                          <a:ea typeface="Calibri" pitchFamily="34"/>
                          <a:cs typeface="Calibri" pitchFamily="34"/>
                        </a:rPr>
                        <a:t>Escribir y enviar sumarios de la reunión a los participantes, luego compartir la versión final con LACRALO</a:t>
                      </a:r>
                    </a:p>
                  </a:txBody>
                  <a:tcPr/>
                </a:tc>
                <a:tc>
                  <a:txBody>
                    <a:bodyPr/>
                    <a:lstStyle/>
                    <a:p>
                      <a:pPr marL="0" marR="0" lvl="0" indent="0" rtl="0" hangingPunct="0">
                        <a:lnSpc>
                          <a:spcPct val="100000"/>
                        </a:lnSpc>
                        <a:spcBef>
                          <a:spcPts val="0"/>
                        </a:spcBef>
                        <a:spcAft>
                          <a:spcPts val="0"/>
                        </a:spcAft>
                        <a:buNone/>
                        <a:tabLst/>
                        <a:defRPr sz="1400">
                          <a:latin typeface="Calibri" pitchFamily="32"/>
                          <a:ea typeface="Calibri" pitchFamily="32"/>
                          <a:cs typeface="Calibri" pitchFamily="32"/>
                        </a:defRPr>
                      </a:pPr>
                      <a:r>
                        <a:rPr lang="es-ES" sz="1400" b="0" i="0" u="none" strike="noStrike" kern="1200" dirty="0">
                          <a:ln>
                            <a:noFill/>
                          </a:ln>
                          <a:latin typeface="Calibri" pitchFamily="34"/>
                          <a:ea typeface="Calibri" pitchFamily="34"/>
                          <a:cs typeface="Calibri" pitchFamily="34"/>
                        </a:rPr>
                        <a:t>David prepara versiones en inglés y español en un par de días, le da a los participantes una semana para comentar, luego Humberto manda una versión final para reenviar por la lista de correos</a:t>
                      </a:r>
                    </a:p>
                  </a:txBody>
                  <a:tcPr/>
                </a:tc>
                <a:extLst>
                  <a:ext uri="{0D108BD9-81ED-4DB2-BD59-A6C34878D82A}">
                    <a16:rowId xmlns:a16="http://schemas.microsoft.com/office/drawing/2014/main" val="2019104293"/>
                  </a:ext>
                </a:extLst>
              </a:tr>
              <a:tr h="0">
                <a:tc>
                  <a:txBody>
                    <a:bodyPr/>
                    <a:lstStyle/>
                    <a:p>
                      <a:pPr marL="0" marR="0" lvl="0" indent="0" rtl="0" hangingPunct="0">
                        <a:lnSpc>
                          <a:spcPct val="100000"/>
                        </a:lnSpc>
                        <a:spcBef>
                          <a:spcPts val="0"/>
                        </a:spcBef>
                        <a:spcAft>
                          <a:spcPts val="0"/>
                        </a:spcAft>
                        <a:buNone/>
                        <a:tabLst/>
                        <a:defRPr sz="1400">
                          <a:latin typeface="Calibri" pitchFamily="32"/>
                          <a:ea typeface="Calibri" pitchFamily="32"/>
                          <a:cs typeface="Calibri" pitchFamily="32"/>
                        </a:defRPr>
                      </a:pPr>
                      <a:r>
                        <a:rPr lang="es-ES" sz="1400" b="0" i="0" u="none" strike="noStrike" kern="1200">
                          <a:ln>
                            <a:noFill/>
                          </a:ln>
                          <a:latin typeface="Calibri" pitchFamily="34"/>
                          <a:ea typeface="Calibri" pitchFamily="34"/>
                          <a:cs typeface="Calibri" pitchFamily="34"/>
                        </a:rPr>
                        <a:t>Compartir los resultados de la reunión con colegas y la red de trabajo, una vez Humberto haya reenviado el sumario en Listserve</a:t>
                      </a:r>
                    </a:p>
                  </a:txBody>
                  <a:tcPr/>
                </a:tc>
                <a:tc>
                  <a:txBody>
                    <a:bodyPr/>
                    <a:lstStyle/>
                    <a:p>
                      <a:pPr marL="0" marR="0" lvl="0" indent="0" rtl="0" hangingPunct="0">
                        <a:lnSpc>
                          <a:spcPct val="100000"/>
                        </a:lnSpc>
                        <a:spcBef>
                          <a:spcPts val="0"/>
                        </a:spcBef>
                        <a:spcAft>
                          <a:spcPts val="0"/>
                        </a:spcAft>
                        <a:buNone/>
                        <a:tabLst/>
                        <a:defRPr sz="1400">
                          <a:latin typeface="Calibri" pitchFamily="32"/>
                          <a:ea typeface="Calibri" pitchFamily="32"/>
                          <a:cs typeface="Calibri" pitchFamily="32"/>
                        </a:defRPr>
                      </a:pPr>
                      <a:r>
                        <a:rPr lang="es-ES" sz="1400" b="0" i="0" u="none" strike="noStrike" kern="1200">
                          <a:ln>
                            <a:noFill/>
                          </a:ln>
                          <a:latin typeface="Calibri" pitchFamily="34"/>
                          <a:ea typeface="Calibri" pitchFamily="34"/>
                          <a:cs typeface="Calibri" pitchFamily="34"/>
                        </a:rPr>
                        <a:t>Todos contactan este mes a colegas y crean oportunidades para compartir los resultados de la reunión</a:t>
                      </a:r>
                    </a:p>
                  </a:txBody>
                  <a:tcPr/>
                </a:tc>
                <a:extLst>
                  <a:ext uri="{0D108BD9-81ED-4DB2-BD59-A6C34878D82A}">
                    <a16:rowId xmlns:a16="http://schemas.microsoft.com/office/drawing/2014/main" val="3191310292"/>
                  </a:ext>
                </a:extLst>
              </a:tr>
              <a:tr h="0">
                <a:tc>
                  <a:txBody>
                    <a:bodyPr/>
                    <a:lstStyle/>
                    <a:p>
                      <a:pPr marL="0" marR="0" lvl="0" indent="0" rtl="0" hangingPunct="0">
                        <a:lnSpc>
                          <a:spcPct val="100000"/>
                        </a:lnSpc>
                        <a:spcBef>
                          <a:spcPts val="0"/>
                        </a:spcBef>
                        <a:spcAft>
                          <a:spcPts val="0"/>
                        </a:spcAft>
                        <a:buNone/>
                        <a:tabLst/>
                        <a:defRPr sz="1400">
                          <a:latin typeface="Calibri" pitchFamily="32"/>
                          <a:ea typeface="Calibri" pitchFamily="32"/>
                          <a:cs typeface="Calibri" pitchFamily="32"/>
                        </a:defRPr>
                      </a:pPr>
                      <a:r>
                        <a:rPr lang="es-ES" sz="1400" b="0" i="0" u="none" strike="noStrike" kern="1200" dirty="0">
                          <a:ln>
                            <a:noFill/>
                          </a:ln>
                          <a:latin typeface="Calibri" pitchFamily="34"/>
                          <a:ea typeface="Calibri" pitchFamily="34"/>
                          <a:cs typeface="Calibri" pitchFamily="34"/>
                        </a:rPr>
                        <a:t>Adoptar la nueva aproximación acordada con los miembros individuales. Poner en wiki, </a:t>
                      </a:r>
                      <a:r>
                        <a:rPr lang="es-ES" sz="1400" b="0" i="0" u="none" strike="noStrike" kern="1200" dirty="0" err="1">
                          <a:ln>
                            <a:noFill/>
                          </a:ln>
                          <a:latin typeface="Calibri" pitchFamily="34"/>
                          <a:ea typeface="Calibri" pitchFamily="34"/>
                          <a:cs typeface="Calibri" pitchFamily="34"/>
                        </a:rPr>
                        <a:t>webinar</a:t>
                      </a:r>
                      <a:r>
                        <a:rPr lang="es-ES" sz="1400" b="0" i="0" u="none" strike="noStrike" kern="1200" dirty="0">
                          <a:ln>
                            <a:noFill/>
                          </a:ln>
                          <a:latin typeface="Calibri" pitchFamily="34"/>
                          <a:ea typeface="Calibri" pitchFamily="34"/>
                          <a:cs typeface="Calibri" pitchFamily="34"/>
                        </a:rPr>
                        <a:t>, votar y adoptar</a:t>
                      </a:r>
                    </a:p>
                  </a:txBody>
                  <a:tcPr/>
                </a:tc>
                <a:tc>
                  <a:txBody>
                    <a:bodyPr/>
                    <a:lstStyle/>
                    <a:p>
                      <a:pPr marL="0" marR="0" lvl="0" indent="0" rtl="0" hangingPunct="0">
                        <a:lnSpc>
                          <a:spcPct val="100000"/>
                        </a:lnSpc>
                        <a:spcBef>
                          <a:spcPts val="0"/>
                        </a:spcBef>
                        <a:spcAft>
                          <a:spcPts val="0"/>
                        </a:spcAft>
                        <a:buNone/>
                        <a:tabLst/>
                        <a:defRPr sz="1200">
                          <a:latin typeface="Calibri" pitchFamily="32"/>
                          <a:ea typeface="Calibri" pitchFamily="32"/>
                          <a:cs typeface="Calibri" pitchFamily="32"/>
                        </a:defRPr>
                      </a:pPr>
                      <a:r>
                        <a:rPr lang="es-ES" sz="1400" b="0" i="0" u="none" strike="noStrike" kern="1200">
                          <a:ln>
                            <a:noFill/>
                          </a:ln>
                          <a:latin typeface="Calibri" pitchFamily="34"/>
                          <a:ea typeface="Calibri" pitchFamily="34"/>
                          <a:cs typeface="Calibri" pitchFamily="34"/>
                        </a:rPr>
                        <a:t>Humberto  – consigue la traducción ASAP. Coordina un webinar.</a:t>
                      </a:r>
                      <a:br>
                        <a:rPr lang="es-ES" sz="1400" b="0" i="0" u="none" strike="noStrike" kern="1200">
                          <a:ln>
                            <a:noFill/>
                          </a:ln>
                          <a:latin typeface="Calibri" pitchFamily="34"/>
                          <a:ea typeface="Calibri" pitchFamily="34"/>
                          <a:cs typeface="Calibri" pitchFamily="34"/>
                        </a:rPr>
                      </a:br>
                      <a:r>
                        <a:rPr lang="es-ES" sz="1400" b="0" i="0" u="none" strike="noStrike" kern="1200">
                          <a:ln>
                            <a:noFill/>
                          </a:ln>
                          <a:latin typeface="Calibri" pitchFamily="34"/>
                          <a:ea typeface="Calibri" pitchFamily="34"/>
                          <a:cs typeface="Calibri" pitchFamily="34"/>
                        </a:rPr>
                        <a:t>Votación antes del 15 de mayo</a:t>
                      </a:r>
                      <a:r>
                        <a:rPr lang="es-ES" sz="1200" b="0" i="0" u="none" strike="noStrike" kern="1200">
                          <a:ln>
                            <a:noFill/>
                          </a:ln>
                          <a:latin typeface="Calibri" pitchFamily="34"/>
                          <a:ea typeface="Calibri" pitchFamily="34"/>
                          <a:cs typeface="Calibri" pitchFamily="34"/>
                        </a:rPr>
                        <a:t>.</a:t>
                      </a:r>
                    </a:p>
                  </a:txBody>
                  <a:tcPr/>
                </a:tc>
                <a:extLst>
                  <a:ext uri="{0D108BD9-81ED-4DB2-BD59-A6C34878D82A}">
                    <a16:rowId xmlns:a16="http://schemas.microsoft.com/office/drawing/2014/main" val="1797459101"/>
                  </a:ext>
                </a:extLst>
              </a:tr>
              <a:tr h="0">
                <a:tc>
                  <a:txBody>
                    <a:bodyPr/>
                    <a:lstStyle/>
                    <a:p>
                      <a:pPr marL="0" marR="0" lvl="0" indent="0" rtl="0" hangingPunct="0">
                        <a:lnSpc>
                          <a:spcPct val="100000"/>
                        </a:lnSpc>
                        <a:spcBef>
                          <a:spcPts val="0"/>
                        </a:spcBef>
                        <a:spcAft>
                          <a:spcPts val="0"/>
                        </a:spcAft>
                        <a:buNone/>
                        <a:tabLst/>
                        <a:defRPr sz="1400">
                          <a:latin typeface="Calibri" pitchFamily="32"/>
                          <a:ea typeface="Calibri" pitchFamily="32"/>
                          <a:cs typeface="Calibri" pitchFamily="32"/>
                        </a:defRPr>
                      </a:pPr>
                      <a:r>
                        <a:rPr lang="es-ES" sz="1400" b="0" i="0" u="none" strike="noStrike" kern="1200" dirty="0">
                          <a:ln>
                            <a:noFill/>
                          </a:ln>
                          <a:latin typeface="Calibri" pitchFamily="34"/>
                          <a:ea typeface="Calibri" pitchFamily="34"/>
                          <a:cs typeface="Calibri" pitchFamily="34"/>
                        </a:rPr>
                        <a:t>Adaptar los documentos existentes de Principios Operativos.</a:t>
                      </a:r>
                      <a:br>
                        <a:rPr lang="es-ES" sz="1400" b="0" i="0" u="none" strike="noStrike" kern="1200" dirty="0">
                          <a:ln>
                            <a:noFill/>
                          </a:ln>
                          <a:latin typeface="Calibri" pitchFamily="34"/>
                          <a:ea typeface="Calibri" pitchFamily="34"/>
                          <a:cs typeface="Calibri" pitchFamily="34"/>
                        </a:rPr>
                      </a:br>
                      <a:r>
                        <a:rPr lang="es-ES" sz="1400" b="0" i="0" u="none" strike="noStrike" kern="1200" dirty="0">
                          <a:ln>
                            <a:noFill/>
                          </a:ln>
                          <a:latin typeface="Calibri" pitchFamily="34"/>
                          <a:ea typeface="Calibri" pitchFamily="34"/>
                          <a:cs typeface="Calibri" pitchFamily="34"/>
                        </a:rPr>
                        <a:t>Incluye crear un plan de trabajo de llamadas sobre asuntos clave. Una vez tengamos un nuevo borrador, colocar en wiki para que todos lo vean y comenten. Llamar a una votación que lo ratifique.</a:t>
                      </a:r>
                    </a:p>
                  </a:txBody>
                  <a:tcPr/>
                </a:tc>
                <a:tc>
                  <a:txBody>
                    <a:bodyPr/>
                    <a:lstStyle/>
                    <a:p>
                      <a:pPr marL="0" marR="0" lvl="0" indent="0" rtl="0" hangingPunct="0">
                        <a:lnSpc>
                          <a:spcPct val="100000"/>
                        </a:lnSpc>
                        <a:spcBef>
                          <a:spcPts val="0"/>
                        </a:spcBef>
                        <a:spcAft>
                          <a:spcPts val="0"/>
                        </a:spcAft>
                        <a:buNone/>
                        <a:tabLst/>
                        <a:defRPr sz="1200">
                          <a:latin typeface="Calibri" pitchFamily="32"/>
                          <a:ea typeface="Calibri" pitchFamily="32"/>
                          <a:cs typeface="Calibri" pitchFamily="32"/>
                        </a:defRPr>
                      </a:pPr>
                      <a:r>
                        <a:rPr lang="es-ES" sz="1400" b="0" i="0" u="none" strike="noStrike" kern="1200" dirty="0">
                          <a:ln>
                            <a:noFill/>
                          </a:ln>
                          <a:latin typeface="Calibri" pitchFamily="34"/>
                          <a:ea typeface="Calibri" pitchFamily="34"/>
                          <a:cs typeface="Calibri" pitchFamily="34"/>
                        </a:rPr>
                        <a:t>Gobernanza de WG –  Empieza ahora en marzo. </a:t>
                      </a:r>
                      <a:r>
                        <a:rPr lang="es-ES" sz="1400" b="0" i="0" u="none" strike="noStrike" kern="1200" dirty="0" err="1">
                          <a:ln>
                            <a:noFill/>
                          </a:ln>
                          <a:latin typeface="Calibri" pitchFamily="34"/>
                          <a:ea typeface="Calibri" pitchFamily="34"/>
                          <a:cs typeface="Calibri" pitchFamily="34"/>
                        </a:rPr>
                        <a:t>Deadline</a:t>
                      </a:r>
                      <a:r>
                        <a:rPr lang="es-ES" sz="1400" b="0" i="0" u="none" strike="noStrike" kern="1200" dirty="0">
                          <a:ln>
                            <a:noFill/>
                          </a:ln>
                          <a:latin typeface="Calibri" pitchFamily="34"/>
                          <a:ea typeface="Calibri" pitchFamily="34"/>
                          <a:cs typeface="Calibri" pitchFamily="34"/>
                        </a:rPr>
                        <a:t> para una nueva versión en junio. Completar voto y ratificación en julio.</a:t>
                      </a:r>
                    </a:p>
                  </a:txBody>
                  <a:tcPr/>
                </a:tc>
                <a:extLst>
                  <a:ext uri="{0D108BD9-81ED-4DB2-BD59-A6C34878D82A}">
                    <a16:rowId xmlns:a16="http://schemas.microsoft.com/office/drawing/2014/main" val="4005107207"/>
                  </a:ext>
                </a:extLst>
              </a:tr>
              <a:tr h="0">
                <a:tc>
                  <a:txBody>
                    <a:bodyPr/>
                    <a:lstStyle/>
                    <a:p>
                      <a:pPr marL="0" marR="0" lvl="0" indent="0" rtl="0" hangingPunct="0">
                        <a:lnSpc>
                          <a:spcPct val="100000"/>
                        </a:lnSpc>
                        <a:spcBef>
                          <a:spcPts val="0"/>
                        </a:spcBef>
                        <a:spcAft>
                          <a:spcPts val="0"/>
                        </a:spcAft>
                        <a:buNone/>
                        <a:tabLst/>
                        <a:defRPr sz="1400">
                          <a:latin typeface="Calibri" pitchFamily="32"/>
                          <a:ea typeface="Calibri" pitchFamily="32"/>
                          <a:cs typeface="Calibri" pitchFamily="32"/>
                        </a:defRPr>
                      </a:pPr>
                      <a:r>
                        <a:rPr lang="es-ES" sz="1400" b="0" i="0" u="none" strike="noStrike" kern="1200" dirty="0">
                          <a:ln>
                            <a:noFill/>
                          </a:ln>
                          <a:latin typeface="Calibri" pitchFamily="34"/>
                          <a:ea typeface="Calibri" pitchFamily="34"/>
                          <a:cs typeface="Calibri" pitchFamily="34"/>
                        </a:rPr>
                        <a:t>Métricas – revisión basada en esta reunión</a:t>
                      </a:r>
                    </a:p>
                  </a:txBody>
                  <a:tcPr/>
                </a:tc>
                <a:tc>
                  <a:txBody>
                    <a:bodyPr/>
                    <a:lstStyle/>
                    <a:p>
                      <a:pPr marL="0" marR="0" lvl="0" indent="0" rtl="0" hangingPunct="0">
                        <a:lnSpc>
                          <a:spcPct val="100000"/>
                        </a:lnSpc>
                        <a:spcBef>
                          <a:spcPts val="0"/>
                        </a:spcBef>
                        <a:spcAft>
                          <a:spcPts val="0"/>
                        </a:spcAft>
                        <a:buNone/>
                        <a:tabLst/>
                        <a:defRPr sz="1400">
                          <a:latin typeface="Calibri" pitchFamily="32"/>
                          <a:ea typeface="Calibri" pitchFamily="32"/>
                          <a:cs typeface="Calibri" pitchFamily="32"/>
                        </a:defRPr>
                      </a:pPr>
                      <a:r>
                        <a:rPr lang="es-ES" sz="1400" b="0" i="0" u="none" strike="noStrike" kern="1200">
                          <a:ln>
                            <a:noFill/>
                          </a:ln>
                          <a:latin typeface="Calibri" pitchFamily="34"/>
                          <a:ea typeface="Calibri" pitchFamily="34"/>
                          <a:cs typeface="Calibri" pitchFamily="34"/>
                        </a:rPr>
                        <a:t>Alberto Soto – dentro de un mes</a:t>
                      </a:r>
                    </a:p>
                  </a:txBody>
                  <a:tcPr/>
                </a:tc>
                <a:extLst>
                  <a:ext uri="{0D108BD9-81ED-4DB2-BD59-A6C34878D82A}">
                    <a16:rowId xmlns:a16="http://schemas.microsoft.com/office/drawing/2014/main" val="1484356940"/>
                  </a:ext>
                </a:extLst>
              </a:tr>
              <a:tr h="0">
                <a:tc>
                  <a:txBody>
                    <a:bodyPr/>
                    <a:lstStyle/>
                    <a:p>
                      <a:pPr marL="0" marR="0" lvl="0" indent="0" rtl="0" hangingPunct="0">
                        <a:lnSpc>
                          <a:spcPct val="100000"/>
                        </a:lnSpc>
                        <a:spcBef>
                          <a:spcPts val="0"/>
                        </a:spcBef>
                        <a:spcAft>
                          <a:spcPts val="0"/>
                        </a:spcAft>
                        <a:buNone/>
                        <a:tabLst/>
                        <a:defRPr sz="1400">
                          <a:latin typeface="Calibri" pitchFamily="32"/>
                          <a:ea typeface="Calibri" pitchFamily="32"/>
                          <a:cs typeface="Calibri" pitchFamily="32"/>
                        </a:defRPr>
                      </a:pPr>
                      <a:r>
                        <a:rPr lang="es-ES" sz="1400" b="0" i="0" u="none" strike="noStrike" kern="1200" dirty="0">
                          <a:ln>
                            <a:noFill/>
                          </a:ln>
                          <a:latin typeface="Calibri" pitchFamily="34"/>
                          <a:ea typeface="Calibri" pitchFamily="34"/>
                          <a:cs typeface="Calibri" pitchFamily="34"/>
                        </a:rPr>
                        <a:t>Consejo Emérito – actualizar para que refleje la conversación</a:t>
                      </a:r>
                    </a:p>
                  </a:txBody>
                  <a:tcPr/>
                </a:tc>
                <a:tc>
                  <a:txBody>
                    <a:bodyPr/>
                    <a:lstStyle/>
                    <a:p>
                      <a:pPr marL="0" marR="0" lvl="0" indent="0" rtl="0" hangingPunct="0">
                        <a:lnSpc>
                          <a:spcPct val="100000"/>
                        </a:lnSpc>
                        <a:spcBef>
                          <a:spcPts val="0"/>
                        </a:spcBef>
                        <a:spcAft>
                          <a:spcPts val="0"/>
                        </a:spcAft>
                        <a:buNone/>
                        <a:tabLst/>
                        <a:defRPr sz="1200">
                          <a:latin typeface="Calibri" pitchFamily="32"/>
                          <a:ea typeface="Calibri" pitchFamily="32"/>
                          <a:cs typeface="Calibri" pitchFamily="32"/>
                        </a:defRPr>
                      </a:pPr>
                      <a:r>
                        <a:rPr lang="es-ES" sz="1400" b="0" i="0" u="none" strike="noStrike" kern="1200">
                          <a:ln>
                            <a:noFill/>
                          </a:ln>
                          <a:latin typeface="Calibri" pitchFamily="34"/>
                          <a:ea typeface="Calibri" pitchFamily="34"/>
                          <a:cs typeface="Calibri" pitchFamily="34"/>
                        </a:rPr>
                        <a:t>Sylvia y WG completo para abril</a:t>
                      </a:r>
                    </a:p>
                  </a:txBody>
                  <a:tcPr/>
                </a:tc>
                <a:extLst>
                  <a:ext uri="{0D108BD9-81ED-4DB2-BD59-A6C34878D82A}">
                    <a16:rowId xmlns:a16="http://schemas.microsoft.com/office/drawing/2014/main" val="392628504"/>
                  </a:ext>
                </a:extLst>
              </a:tr>
              <a:tr h="0">
                <a:tc>
                  <a:txBody>
                    <a:bodyPr/>
                    <a:lstStyle/>
                    <a:p>
                      <a:pPr marL="0" marR="0" lvl="0" indent="0" rtl="0" hangingPunct="0">
                        <a:lnSpc>
                          <a:spcPct val="100000"/>
                        </a:lnSpc>
                        <a:spcBef>
                          <a:spcPts val="0"/>
                        </a:spcBef>
                        <a:spcAft>
                          <a:spcPts val="0"/>
                        </a:spcAft>
                        <a:buNone/>
                        <a:tabLst/>
                        <a:defRPr sz="1400">
                          <a:latin typeface="Calibri" pitchFamily="32"/>
                          <a:ea typeface="Calibri" pitchFamily="32"/>
                          <a:cs typeface="Calibri" pitchFamily="32"/>
                        </a:defRPr>
                      </a:pPr>
                      <a:r>
                        <a:rPr lang="es-ES" sz="1400" b="0" i="0" u="none" strike="noStrike" kern="1200">
                          <a:ln>
                            <a:noFill/>
                          </a:ln>
                          <a:latin typeface="Calibri" pitchFamily="34"/>
                          <a:ea typeface="Calibri" pitchFamily="34"/>
                          <a:cs typeface="Calibri" pitchFamily="34"/>
                        </a:rPr>
                        <a:t>Reglas de procedimiento. Una vez listas, poner en wiki para un periodo más largo de comentarios. Luego hacer un boceto nuevo y un nuevo periodo de revisión y adopción.</a:t>
                      </a:r>
                    </a:p>
                  </a:txBody>
                  <a:tcPr/>
                </a:tc>
                <a:tc>
                  <a:txBody>
                    <a:bodyPr/>
                    <a:lstStyle/>
                    <a:p>
                      <a:pPr marL="0" marR="0" lvl="0" indent="0" rtl="0" hangingPunct="0">
                        <a:lnSpc>
                          <a:spcPct val="100000"/>
                        </a:lnSpc>
                        <a:spcBef>
                          <a:spcPts val="0"/>
                        </a:spcBef>
                        <a:spcAft>
                          <a:spcPts val="0"/>
                        </a:spcAft>
                        <a:buNone/>
                        <a:tabLst/>
                        <a:defRPr sz="1400">
                          <a:latin typeface="Calibri" pitchFamily="32"/>
                          <a:ea typeface="Calibri" pitchFamily="32"/>
                          <a:cs typeface="Calibri" pitchFamily="32"/>
                        </a:defRPr>
                      </a:pPr>
                      <a:r>
                        <a:rPr lang="es-ES" sz="1400" b="0" i="0" u="none" strike="noStrike" kern="1200" dirty="0">
                          <a:ln>
                            <a:noFill/>
                          </a:ln>
                          <a:latin typeface="Calibri" pitchFamily="34"/>
                          <a:ea typeface="Calibri" pitchFamily="34"/>
                          <a:cs typeface="Calibri" pitchFamily="34"/>
                        </a:rPr>
                        <a:t>Gobernanza WG – esperar la finalización de un boceto para julio de este año. Conseguir un voto por medio de la reunión de Barcelona</a:t>
                      </a:r>
                    </a:p>
                  </a:txBody>
                  <a:tcPr/>
                </a:tc>
                <a:extLst>
                  <a:ext uri="{0D108BD9-81ED-4DB2-BD59-A6C34878D82A}">
                    <a16:rowId xmlns:a16="http://schemas.microsoft.com/office/drawing/2014/main" val="371829615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Our Commitments to Each 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783E-3B71-344D-B490-69D4D5992CB9}"/>
              </a:ext>
            </a:extLst>
          </p:cNvPr>
          <p:cNvSpPr txBox="1">
            <a:spLocks noGrp="1"/>
          </p:cNvSpPr>
          <p:nvPr>
            <p:ph type="title" idx="4294967295"/>
          </p:nvPr>
        </p:nvSpPr>
        <p:spPr>
          <a:xfrm>
            <a:off x="100080" y="956159"/>
            <a:ext cx="3571200" cy="5822280"/>
          </a:xfrm>
          <a:gradFill>
            <a:gsLst>
              <a:gs pos="0">
                <a:srgbClr val="FFDA9E"/>
              </a:gs>
              <a:gs pos="100000">
                <a:srgbClr val="FFD07C"/>
              </a:gs>
            </a:gsLst>
            <a:lin ang="5400000"/>
          </a:gradFill>
          <a:ln w="6480">
            <a:solidFill>
              <a:srgbClr val="FFC000"/>
            </a:solidFill>
            <a:prstDash val="solid"/>
            <a:miter/>
          </a:ln>
        </p:spPr>
        <p:txBody>
          <a:bodyPr/>
          <a:lstStyle/>
          <a:p>
            <a:pPr lvl="0"/>
            <a:r>
              <a:rPr lang="en-US" sz="3600"/>
              <a:t>Nuestros compromisos de uno hacia el otro</a:t>
            </a:r>
          </a:p>
        </p:txBody>
      </p:sp>
      <p:sp>
        <p:nvSpPr>
          <p:cNvPr id="3" name="Slide Number Placeholder 3">
            <a:extLst>
              <a:ext uri="{FF2B5EF4-FFF2-40B4-BE49-F238E27FC236}">
                <a16:creationId xmlns:a16="http://schemas.microsoft.com/office/drawing/2014/main" id="{E68B49BC-A663-6F49-80B6-A6D508B801A3}"/>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fld id="{48B8FF3C-81E7-B04D-9F5D-22FA29596991}" type="slidenum">
              <a:t>21</a:t>
            </a:fld>
            <a:endParaRPr lang="es-ES">
              <a:solidFill>
                <a:srgbClr val="000000"/>
              </a:solidFill>
              <a:latin typeface="Calibri" pitchFamily="18"/>
              <a:cs typeface="Tahoma" pitchFamily="2"/>
            </a:endParaRPr>
          </a:p>
        </p:txBody>
      </p:sp>
      <p:pic>
        <p:nvPicPr>
          <p:cNvPr id="4" name="Picture 4">
            <a:extLst>
              <a:ext uri="{FF2B5EF4-FFF2-40B4-BE49-F238E27FC236}">
                <a16:creationId xmlns:a16="http://schemas.microsoft.com/office/drawing/2014/main" id="{FF5D4ABB-D2C1-A14A-A350-32CB753D97D2}"/>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5" name="Picture 5">
            <a:extLst>
              <a:ext uri="{FF2B5EF4-FFF2-40B4-BE49-F238E27FC236}">
                <a16:creationId xmlns:a16="http://schemas.microsoft.com/office/drawing/2014/main" id="{26F835C5-9195-FA47-910C-354EE24EF444}"/>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pic>
        <p:nvPicPr>
          <p:cNvPr id="6" name="Picture 9">
            <a:extLst>
              <a:ext uri="{FF2B5EF4-FFF2-40B4-BE49-F238E27FC236}">
                <a16:creationId xmlns:a16="http://schemas.microsoft.com/office/drawing/2014/main" id="{CADA0CB1-DFCA-DB4D-9CAA-77C24F54D534}"/>
              </a:ext>
            </a:extLst>
          </p:cNvPr>
          <p:cNvPicPr>
            <a:picLocks noChangeAspect="1"/>
          </p:cNvPicPr>
          <p:nvPr/>
        </p:nvPicPr>
        <p:blipFill>
          <a:blip r:embed="rId5">
            <a:lum/>
            <a:alphaModFix/>
          </a:blip>
          <a:srcRect/>
          <a:stretch>
            <a:fillRect/>
          </a:stretch>
        </p:blipFill>
        <p:spPr>
          <a:xfrm rot="5400000">
            <a:off x="3340440" y="525600"/>
            <a:ext cx="6721920" cy="5811840"/>
          </a:xfrm>
          <a:prstGeom prst="rect">
            <a:avLst/>
          </a:prstGeom>
          <a:noFill/>
          <a:ln>
            <a:noFill/>
          </a:ln>
        </p:spPr>
      </p:pic>
      <p:sp>
        <p:nvSpPr>
          <p:cNvPr id="7" name="Rounded Rectangular Callout 10">
            <a:extLst>
              <a:ext uri="{FF2B5EF4-FFF2-40B4-BE49-F238E27FC236}">
                <a16:creationId xmlns:a16="http://schemas.microsoft.com/office/drawing/2014/main" id="{8BC8B34C-642E-B747-B778-A49E11DA54D5}"/>
              </a:ext>
            </a:extLst>
          </p:cNvPr>
          <p:cNvSpPr/>
          <p:nvPr/>
        </p:nvSpPr>
        <p:spPr>
          <a:xfrm>
            <a:off x="10162384" y="1834740"/>
            <a:ext cx="1659960" cy="1140480"/>
          </a:xfrm>
          <a:custGeom>
            <a:avLst>
              <a:gd name="f0" fmla="val -5946"/>
              <a:gd name="f1" fmla="val 17921"/>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FFFFFF"/>
          </a:solidFill>
          <a:ln w="12600">
            <a:solidFill>
              <a:srgbClr val="4472C4"/>
            </a:solidFill>
            <a:prstDash val="solid"/>
            <a:miter/>
          </a:ln>
        </p:spPr>
        <p:txBody>
          <a:bodyPr vert="horz" wrap="square" lIns="90000" tIns="45000" rIns="90000" bIns="45000" anchor="ctr" anchorCtr="0" compatLnSpc="0">
            <a:spAutoFit/>
          </a:bodyPr>
          <a:lstStyle/>
          <a:p>
            <a:pPr marL="0" marR="0" lvl="0" indent="0" algn="ctr" rtl="0" hangingPunct="1">
              <a:lnSpc>
                <a:spcPct val="100000"/>
              </a:lnSpc>
              <a:spcBef>
                <a:spcPts val="0"/>
              </a:spcBef>
              <a:spcAft>
                <a:spcPts val="0"/>
              </a:spcAft>
              <a:buNone/>
              <a:tabLst/>
              <a:defRPr sz="1800"/>
            </a:pPr>
            <a:r>
              <a:rPr lang="es-ES" sz="1800" b="0" i="1" u="none" strike="noStrike" kern="1200" spc="0">
                <a:ln>
                  <a:noFill/>
                </a:ln>
                <a:solidFill>
                  <a:srgbClr val="000000"/>
                </a:solidFill>
                <a:latin typeface="Calibri" pitchFamily="18"/>
                <a:ea typeface="Microsoft YaHei" pitchFamily="2"/>
                <a:cs typeface="Mangal" pitchFamily="2"/>
              </a:rPr>
              <a:t>Zoom in y léalos!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AC53-ECCC-8A49-8A63-9715A6414435}"/>
              </a:ext>
            </a:extLst>
          </p:cNvPr>
          <p:cNvSpPr txBox="1">
            <a:spLocks noGrp="1"/>
          </p:cNvSpPr>
          <p:nvPr>
            <p:ph type="title" idx="4294967295"/>
          </p:nvPr>
        </p:nvSpPr>
        <p:spPr>
          <a:xfrm>
            <a:off x="1523880" y="1122480"/>
            <a:ext cx="9143640" cy="1506651"/>
          </a:xfrm>
        </p:spPr>
        <p:txBody>
          <a:bodyPr anchor="t"/>
          <a:lstStyle/>
          <a:p>
            <a:pPr lvl="0"/>
            <a:r>
              <a:rPr lang="en-US" sz="4600" b="1" dirty="0"/>
              <a:t>RESULTADOS DE LAS ENCUESTAS CON TECLADOS</a:t>
            </a:r>
          </a:p>
        </p:txBody>
      </p:sp>
      <p:sp>
        <p:nvSpPr>
          <p:cNvPr id="3" name="Slide Number Placeholder 2">
            <a:extLst>
              <a:ext uri="{FF2B5EF4-FFF2-40B4-BE49-F238E27FC236}">
                <a16:creationId xmlns:a16="http://schemas.microsoft.com/office/drawing/2014/main" id="{B7D4CF40-2B04-FD46-BD04-A363F4B1C973}"/>
              </a:ext>
            </a:extLst>
          </p:cNvPr>
          <p:cNvSpPr txBox="1">
            <a:spLocks noGrp="1"/>
          </p:cNvSpPr>
          <p:nvPr>
            <p:ph type="sldNum" sz="quarter" idx="8"/>
          </p:nvPr>
        </p:nvSpPr>
        <p:spPr>
          <a:xfrm>
            <a:off x="8737560" y="6356520"/>
            <a:ext cx="2844360" cy="364679"/>
          </a:xfrm>
          <a:prstGeom prst="rect">
            <a:avLst/>
          </a:prstGeom>
          <a:noFill/>
          <a:ln>
            <a:noFill/>
          </a:ln>
        </p:spPr>
        <p:txBody>
          <a:bodyPr wrap="square" lIns="90000" tIns="45000" rIns="90000" bIns="45000" anchor="t" anchorCtr="0">
            <a:spAutoFit/>
          </a:bodyPr>
          <a:lstStyle/>
          <a:p>
            <a:pPr lvl="0"/>
            <a:fld id="{7836A828-FF65-F84B-95C5-F355770A6C43}" type="slidenum">
              <a:t>22</a:t>
            </a:fld>
            <a:endParaRPr lang="es-ES">
              <a:solidFill>
                <a:srgbClr val="000000"/>
              </a:solidFill>
              <a:latin typeface="Calibri" pitchFamily="18"/>
              <a:cs typeface="Tahoma" pitchFamily="2"/>
            </a:endParaRPr>
          </a:p>
        </p:txBody>
      </p:sp>
      <p:pic>
        <p:nvPicPr>
          <p:cNvPr id="4" name="Picture 3">
            <a:extLst>
              <a:ext uri="{FF2B5EF4-FFF2-40B4-BE49-F238E27FC236}">
                <a16:creationId xmlns:a16="http://schemas.microsoft.com/office/drawing/2014/main" id="{B656C917-F114-B043-9716-AF344F67D7A9}"/>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5" name="Picture 4">
            <a:extLst>
              <a:ext uri="{FF2B5EF4-FFF2-40B4-BE49-F238E27FC236}">
                <a16:creationId xmlns:a16="http://schemas.microsoft.com/office/drawing/2014/main" id="{B0C1C97E-1196-E749-A789-590C2BC9A1EE}"/>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PQuestion">
            <a:extLst>
              <a:ext uri="{FF2B5EF4-FFF2-40B4-BE49-F238E27FC236}">
                <a16:creationId xmlns:a16="http://schemas.microsoft.com/office/drawing/2014/main" id="{531F45D3-E372-8A45-8066-16D25D0FE110}"/>
              </a:ext>
            </a:extLst>
          </p:cNvPr>
          <p:cNvSpPr txBox="1">
            <a:spLocks noGrp="1"/>
          </p:cNvSpPr>
          <p:nvPr>
            <p:ph type="title" idx="4294967295"/>
          </p:nvPr>
        </p:nvSpPr>
        <p:spPr>
          <a:xfrm>
            <a:off x="619560" y="503999"/>
            <a:ext cx="10972440" cy="1142640"/>
          </a:xfrm>
        </p:spPr>
        <p:txBody>
          <a:bodyPr/>
          <a:lstStyle/>
          <a:p>
            <a:pPr lvl="0"/>
            <a:r>
              <a:rPr lang="en-US"/>
              <a:t>¿Qué tan bien representa mis opiniones esta declaración de Propósito en Común?</a:t>
            </a:r>
          </a:p>
        </p:txBody>
      </p:sp>
      <p:sp>
        <p:nvSpPr>
          <p:cNvPr id="3" name="TPAnswers">
            <a:extLst>
              <a:ext uri="{FF2B5EF4-FFF2-40B4-BE49-F238E27FC236}">
                <a16:creationId xmlns:a16="http://schemas.microsoft.com/office/drawing/2014/main" id="{42797FDA-ED23-3241-9732-667C97589AF5}"/>
              </a:ext>
            </a:extLst>
          </p:cNvPr>
          <p:cNvSpPr txBox="1">
            <a:spLocks noGrp="1"/>
          </p:cNvSpPr>
          <p:nvPr>
            <p:ph type="body" idx="4294967295"/>
          </p:nvPr>
        </p:nvSpPr>
        <p:spPr>
          <a:xfrm>
            <a:off x="1113119" y="2195640"/>
            <a:ext cx="4114440" cy="4525560"/>
          </a:xfrm>
        </p:spPr>
        <p:txBody>
          <a:bodyPr/>
          <a:lstStyle/>
          <a:p>
            <a:pPr lvl="0">
              <a:spcBef>
                <a:spcPts val="638"/>
              </a:spcBef>
              <a:spcAft>
                <a:spcPts val="0"/>
              </a:spcAft>
              <a:buAutoNum type="alphaUcPeriod"/>
            </a:pPr>
            <a:r>
              <a:rPr lang="en-US"/>
              <a:t>Very well / Muy bien</a:t>
            </a:r>
          </a:p>
          <a:p>
            <a:pPr lvl="0">
              <a:spcBef>
                <a:spcPts val="638"/>
              </a:spcBef>
              <a:spcAft>
                <a:spcPts val="0"/>
              </a:spcAft>
              <a:buAutoNum type="alphaUcPeriod"/>
            </a:pPr>
            <a:r>
              <a:rPr lang="en-US"/>
              <a:t>Well / Bien</a:t>
            </a:r>
          </a:p>
          <a:p>
            <a:pPr lvl="0">
              <a:spcBef>
                <a:spcPts val="638"/>
              </a:spcBef>
              <a:spcAft>
                <a:spcPts val="0"/>
              </a:spcAft>
              <a:buAutoNum type="alphaUcPeriod"/>
            </a:pPr>
            <a:r>
              <a:rPr lang="en-US"/>
              <a:t>So-so / Mas o menos</a:t>
            </a:r>
          </a:p>
          <a:p>
            <a:pPr lvl="0">
              <a:spcBef>
                <a:spcPts val="638"/>
              </a:spcBef>
              <a:spcAft>
                <a:spcPts val="0"/>
              </a:spcAft>
              <a:buAutoNum type="alphaUcPeriod"/>
            </a:pPr>
            <a:r>
              <a:rPr lang="en-US"/>
              <a:t>Not well/No mucho</a:t>
            </a:r>
          </a:p>
        </p:txBody>
      </p:sp>
      <p:pic>
        <p:nvPicPr>
          <p:cNvPr id="4" name="TPChart">
            <a:extLst>
              <a:ext uri="{FF2B5EF4-FFF2-40B4-BE49-F238E27FC236}">
                <a16:creationId xmlns:a16="http://schemas.microsoft.com/office/drawing/2014/main" id="{42A89254-587C-064B-8E50-70A92C75AE26}"/>
              </a:ext>
            </a:extLst>
          </p:cNvPr>
          <p:cNvPicPr>
            <a:picLocks noChangeAspect="1"/>
          </p:cNvPicPr>
          <p:nvPr/>
        </p:nvPicPr>
        <p:blipFill>
          <a:blip r:embed="rId3">
            <a:lum/>
            <a:alphaModFix/>
          </a:blip>
          <a:srcRect/>
          <a:stretch>
            <a:fillRect/>
          </a:stretch>
        </p:blipFill>
        <p:spPr>
          <a:xfrm>
            <a:off x="6095880" y="1714680"/>
            <a:ext cx="4571640" cy="5143320"/>
          </a:xfrm>
          <a:prstGeom prst="rect">
            <a:avLst/>
          </a:prstGeom>
          <a:noFill/>
          <a:ln>
            <a:noFill/>
          </a:ln>
        </p:spPr>
      </p:pic>
      <p:sp>
        <p:nvSpPr>
          <p:cNvPr id="5" name="Slide Number Placeholder 9">
            <a:extLst>
              <a:ext uri="{FF2B5EF4-FFF2-40B4-BE49-F238E27FC236}">
                <a16:creationId xmlns:a16="http://schemas.microsoft.com/office/drawing/2014/main" id="{DEDDD97E-E565-154D-B6B7-452E3C13E6A8}"/>
              </a:ext>
            </a:extLst>
          </p:cNvPr>
          <p:cNvSpPr txBox="1">
            <a:spLocks noGrp="1"/>
          </p:cNvSpPr>
          <p:nvPr>
            <p:ph type="sldNum" sz="quarter" idx="8"/>
          </p:nvPr>
        </p:nvSpPr>
        <p:spPr>
          <a:xfrm>
            <a:off x="8737560" y="6356520"/>
            <a:ext cx="2844360" cy="364679"/>
          </a:xfrm>
          <a:prstGeom prst="rect">
            <a:avLst/>
          </a:prstGeom>
          <a:noFill/>
          <a:ln>
            <a:noFill/>
          </a:ln>
        </p:spPr>
        <p:txBody>
          <a:bodyPr wrap="square" lIns="90000" tIns="45000" rIns="90000" bIns="45000" anchor="t" anchorCtr="0">
            <a:spAutoFit/>
          </a:bodyPr>
          <a:lstStyle/>
          <a:p>
            <a:pPr lvl="0"/>
            <a:fld id="{5A1B4140-410B-ED4F-809B-C0772F2149BC}" type="slidenum">
              <a:t>23</a:t>
            </a:fld>
            <a:endParaRPr lang="es-ES">
              <a:solidFill>
                <a:srgbClr val="000000"/>
              </a:solidFill>
              <a:latin typeface="Calibri" pitchFamily="18"/>
              <a:cs typeface="Tahoma" pitchFamily="2"/>
            </a:endParaRPr>
          </a:p>
        </p:txBody>
      </p:sp>
      <p:sp>
        <p:nvSpPr>
          <p:cNvPr id="6" name="Oval Callout 10">
            <a:extLst>
              <a:ext uri="{FF2B5EF4-FFF2-40B4-BE49-F238E27FC236}">
                <a16:creationId xmlns:a16="http://schemas.microsoft.com/office/drawing/2014/main" id="{7183E046-7A61-4149-9A5F-9C784003DB83}"/>
              </a:ext>
            </a:extLst>
          </p:cNvPr>
          <p:cNvSpPr/>
          <p:nvPr/>
        </p:nvSpPr>
        <p:spPr>
          <a:xfrm>
            <a:off x="9156700" y="2584716"/>
            <a:ext cx="2425220" cy="1723949"/>
          </a:xfrm>
          <a:custGeom>
            <a:avLst>
              <a:gd name="f0" fmla="val 1462"/>
              <a:gd name="f1" fmla="val 32914"/>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f6 1 21600"/>
              <a:gd name="f15" fmla="*/ f7 1 21600"/>
              <a:gd name="f16" fmla="*/ f8 1 180"/>
              <a:gd name="f17" fmla="pin -2147483647 f0 2147483647"/>
              <a:gd name="f18" fmla="pin -2147483647 f1 2147483647"/>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ahXY gdRefX="f0" minX="f9" maxX="f10" gdRefY="f1" minY="f9" maxY="f10">
                <a:pos x="f23" y="f24"/>
              </a:ahXY>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solidFill>
            <a:srgbClr val="FFFFFF"/>
          </a:solidFill>
          <a:ln w="25560">
            <a:solidFill>
              <a:srgbClr val="4BACC6"/>
            </a:solidFill>
            <a:prstDash val="solid"/>
          </a:ln>
        </p:spPr>
        <p:txBody>
          <a:bodyPr vert="horz" wrap="square" lIns="90000" tIns="45000" rIns="90000" bIns="45000" anchor="ctr" anchorCtr="0" compatLnSpc="0">
            <a:spAutoFit/>
          </a:bodyPr>
          <a:lstStyle/>
          <a:p>
            <a:pPr marL="0" marR="0" lvl="0" indent="0" algn="ctr" rtl="0" hangingPunct="1">
              <a:lnSpc>
                <a:spcPct val="100000"/>
              </a:lnSpc>
              <a:spcBef>
                <a:spcPts val="0"/>
              </a:spcBef>
              <a:spcAft>
                <a:spcPts val="0"/>
              </a:spcAft>
              <a:buNone/>
              <a:tabLst/>
              <a:defRPr sz="1800"/>
            </a:pPr>
            <a:r>
              <a:rPr lang="es-ES" sz="1800" b="0" i="0" u="none" strike="noStrike" kern="1200" spc="0">
                <a:ln>
                  <a:noFill/>
                </a:ln>
                <a:solidFill>
                  <a:srgbClr val="000000"/>
                </a:solidFill>
                <a:latin typeface="Calibri" pitchFamily="18"/>
                <a:ea typeface="Microsoft YaHei" pitchFamily="2"/>
                <a:cs typeface="Mangal" pitchFamily="2"/>
              </a:rPr>
              <a:t>Este voto fue un error, ella malentendió la pregunta</a:t>
            </a:r>
          </a:p>
        </p:txBody>
      </p:sp>
      <p:pic>
        <p:nvPicPr>
          <p:cNvPr id="7" name="Picture 13">
            <a:extLst>
              <a:ext uri="{FF2B5EF4-FFF2-40B4-BE49-F238E27FC236}">
                <a16:creationId xmlns:a16="http://schemas.microsoft.com/office/drawing/2014/main" id="{527596FA-681D-884F-862C-CF29F15AEA70}"/>
              </a:ext>
            </a:extLst>
          </p:cNvPr>
          <p:cNvPicPr>
            <a:picLocks noChangeAspect="1"/>
          </p:cNvPicPr>
          <p:nvPr/>
        </p:nvPicPr>
        <p:blipFill>
          <a:blip r:embed="rId4">
            <a:lum/>
            <a:alphaModFix/>
          </a:blip>
          <a:srcRect/>
          <a:stretch>
            <a:fillRect/>
          </a:stretch>
        </p:blipFill>
        <p:spPr>
          <a:xfrm>
            <a:off x="10645920" y="223920"/>
            <a:ext cx="996120" cy="510480"/>
          </a:xfrm>
          <a:prstGeom prst="rect">
            <a:avLst/>
          </a:prstGeom>
          <a:noFill/>
          <a:ln>
            <a:noFill/>
          </a:ln>
        </p:spPr>
      </p:pic>
      <p:pic>
        <p:nvPicPr>
          <p:cNvPr id="8" name="Picture 14">
            <a:extLst>
              <a:ext uri="{FF2B5EF4-FFF2-40B4-BE49-F238E27FC236}">
                <a16:creationId xmlns:a16="http://schemas.microsoft.com/office/drawing/2014/main" id="{8638468A-73FE-1248-9B9E-6E0C46FC5083}"/>
              </a:ext>
            </a:extLst>
          </p:cNvPr>
          <p:cNvPicPr>
            <a:picLocks noChangeAspect="1"/>
          </p:cNvPicPr>
          <p:nvPr/>
        </p:nvPicPr>
        <p:blipFill>
          <a:blip r:embed="rId5">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PQuestion">
            <a:extLst>
              <a:ext uri="{FF2B5EF4-FFF2-40B4-BE49-F238E27FC236}">
                <a16:creationId xmlns:a16="http://schemas.microsoft.com/office/drawing/2014/main" id="{30B67CAE-2798-624E-AEE9-E4AB268088D8}"/>
              </a:ext>
            </a:extLst>
          </p:cNvPr>
          <p:cNvSpPr txBox="1">
            <a:spLocks noGrp="1"/>
          </p:cNvSpPr>
          <p:nvPr>
            <p:ph type="title" idx="4294967295"/>
          </p:nvPr>
        </p:nvSpPr>
        <p:spPr>
          <a:xfrm>
            <a:off x="619560" y="576000"/>
            <a:ext cx="10972440" cy="1142640"/>
          </a:xfrm>
        </p:spPr>
        <p:txBody>
          <a:bodyPr/>
          <a:lstStyle/>
          <a:p>
            <a:pPr lvl="0"/>
            <a:r>
              <a:rPr lang="en-US" sz="3400"/>
              <a:t>¿Tengo claridad sobre lo que acordamos en esta reunion?</a:t>
            </a:r>
          </a:p>
        </p:txBody>
      </p:sp>
      <p:sp>
        <p:nvSpPr>
          <p:cNvPr id="3" name="TPAnswers">
            <a:extLst>
              <a:ext uri="{FF2B5EF4-FFF2-40B4-BE49-F238E27FC236}">
                <a16:creationId xmlns:a16="http://schemas.microsoft.com/office/drawing/2014/main" id="{710F4DBE-5A1C-E146-B6BF-69CD757BA4A1}"/>
              </a:ext>
            </a:extLst>
          </p:cNvPr>
          <p:cNvSpPr txBox="1">
            <a:spLocks noGrp="1"/>
          </p:cNvSpPr>
          <p:nvPr>
            <p:ph type="body" idx="4294967295"/>
          </p:nvPr>
        </p:nvSpPr>
        <p:spPr>
          <a:xfrm>
            <a:off x="491400" y="2576160"/>
            <a:ext cx="4593960" cy="4525560"/>
          </a:xfrm>
        </p:spPr>
        <p:txBody>
          <a:bodyPr/>
          <a:lstStyle/>
          <a:p>
            <a:pPr lvl="0">
              <a:spcBef>
                <a:spcPts val="638"/>
              </a:spcBef>
              <a:spcAft>
                <a:spcPts val="0"/>
              </a:spcAft>
              <a:buAutoNum type="alphaUcPeriod"/>
            </a:pPr>
            <a:r>
              <a:rPr lang="en-US"/>
              <a:t>Very clear! / Muy claro!</a:t>
            </a:r>
          </a:p>
          <a:p>
            <a:pPr lvl="0">
              <a:spcBef>
                <a:spcPts val="638"/>
              </a:spcBef>
              <a:spcAft>
                <a:spcPts val="0"/>
              </a:spcAft>
              <a:buAutoNum type="alphaUcPeriod"/>
            </a:pPr>
            <a:r>
              <a:rPr lang="en-US"/>
              <a:t>Clear / Claro</a:t>
            </a:r>
          </a:p>
          <a:p>
            <a:pPr lvl="0">
              <a:spcBef>
                <a:spcPts val="638"/>
              </a:spcBef>
              <a:spcAft>
                <a:spcPts val="0"/>
              </a:spcAft>
              <a:buAutoNum type="alphaUcPeriod"/>
            </a:pPr>
            <a:r>
              <a:rPr lang="en-US"/>
              <a:t>So-so / Mas o menos</a:t>
            </a:r>
          </a:p>
          <a:p>
            <a:pPr lvl="0">
              <a:spcBef>
                <a:spcPts val="638"/>
              </a:spcBef>
              <a:spcAft>
                <a:spcPts val="0"/>
              </a:spcAft>
              <a:buAutoNum type="alphaUcPeriod"/>
            </a:pPr>
            <a:r>
              <a:rPr lang="en-US"/>
              <a:t>Totally lost / No entiendo nada</a:t>
            </a:r>
          </a:p>
        </p:txBody>
      </p:sp>
      <p:pic>
        <p:nvPicPr>
          <p:cNvPr id="4" name="TPChart">
            <a:extLst>
              <a:ext uri="{FF2B5EF4-FFF2-40B4-BE49-F238E27FC236}">
                <a16:creationId xmlns:a16="http://schemas.microsoft.com/office/drawing/2014/main" id="{D62355B6-FE1D-1C4E-8CD5-0AC8AF5DE89A}"/>
              </a:ext>
            </a:extLst>
          </p:cNvPr>
          <p:cNvPicPr>
            <a:picLocks noChangeAspect="1"/>
          </p:cNvPicPr>
          <p:nvPr/>
        </p:nvPicPr>
        <p:blipFill>
          <a:blip r:embed="rId3">
            <a:lum/>
            <a:alphaModFix/>
          </a:blip>
          <a:srcRect/>
          <a:stretch>
            <a:fillRect/>
          </a:stretch>
        </p:blipFill>
        <p:spPr>
          <a:xfrm>
            <a:off x="6783840" y="1611000"/>
            <a:ext cx="4571640" cy="5143320"/>
          </a:xfrm>
          <a:prstGeom prst="rect">
            <a:avLst/>
          </a:prstGeom>
          <a:noFill/>
          <a:ln>
            <a:noFill/>
          </a:ln>
        </p:spPr>
      </p:pic>
      <p:sp>
        <p:nvSpPr>
          <p:cNvPr id="5" name="Slide Number Placeholder 7">
            <a:extLst>
              <a:ext uri="{FF2B5EF4-FFF2-40B4-BE49-F238E27FC236}">
                <a16:creationId xmlns:a16="http://schemas.microsoft.com/office/drawing/2014/main" id="{7E0A8AB3-B7CD-4149-A671-DD7AC81EFBFF}"/>
              </a:ext>
            </a:extLst>
          </p:cNvPr>
          <p:cNvSpPr txBox="1">
            <a:spLocks noGrp="1"/>
          </p:cNvSpPr>
          <p:nvPr>
            <p:ph type="sldNum" sz="quarter" idx="8"/>
          </p:nvPr>
        </p:nvSpPr>
        <p:spPr>
          <a:xfrm>
            <a:off x="8737560" y="6356520"/>
            <a:ext cx="2844360" cy="364679"/>
          </a:xfrm>
          <a:prstGeom prst="rect">
            <a:avLst/>
          </a:prstGeom>
          <a:noFill/>
          <a:ln>
            <a:noFill/>
          </a:ln>
        </p:spPr>
        <p:txBody>
          <a:bodyPr wrap="square" lIns="90000" tIns="45000" rIns="90000" bIns="45000" anchor="t" anchorCtr="0">
            <a:spAutoFit/>
          </a:bodyPr>
          <a:lstStyle/>
          <a:p>
            <a:pPr lvl="0"/>
            <a:fld id="{4522734A-922A-8C42-B08D-E9B015B4C4AA}" type="slidenum">
              <a:t>24</a:t>
            </a:fld>
            <a:endParaRPr lang="es-ES">
              <a:solidFill>
                <a:srgbClr val="000000"/>
              </a:solidFill>
              <a:latin typeface="Calibri" pitchFamily="18"/>
              <a:cs typeface="Tahoma" pitchFamily="2"/>
            </a:endParaRPr>
          </a:p>
        </p:txBody>
      </p:sp>
      <p:pic>
        <p:nvPicPr>
          <p:cNvPr id="6" name="Picture 10">
            <a:extLst>
              <a:ext uri="{FF2B5EF4-FFF2-40B4-BE49-F238E27FC236}">
                <a16:creationId xmlns:a16="http://schemas.microsoft.com/office/drawing/2014/main" id="{F50B60DB-95BF-EA48-B822-7750D8E733F1}"/>
              </a:ext>
            </a:extLst>
          </p:cNvPr>
          <p:cNvPicPr>
            <a:picLocks noChangeAspect="1"/>
          </p:cNvPicPr>
          <p:nvPr/>
        </p:nvPicPr>
        <p:blipFill>
          <a:blip r:embed="rId4">
            <a:lum/>
            <a:alphaModFix/>
          </a:blip>
          <a:srcRect/>
          <a:stretch>
            <a:fillRect/>
          </a:stretch>
        </p:blipFill>
        <p:spPr>
          <a:xfrm>
            <a:off x="10645920" y="223920"/>
            <a:ext cx="996120" cy="510480"/>
          </a:xfrm>
          <a:prstGeom prst="rect">
            <a:avLst/>
          </a:prstGeom>
          <a:noFill/>
          <a:ln>
            <a:noFill/>
          </a:ln>
        </p:spPr>
      </p:pic>
      <p:pic>
        <p:nvPicPr>
          <p:cNvPr id="7" name="Picture 11">
            <a:extLst>
              <a:ext uri="{FF2B5EF4-FFF2-40B4-BE49-F238E27FC236}">
                <a16:creationId xmlns:a16="http://schemas.microsoft.com/office/drawing/2014/main" id="{2DD2FCD2-6289-9F47-995E-9E02C7E7C8F5}"/>
              </a:ext>
            </a:extLst>
          </p:cNvPr>
          <p:cNvPicPr>
            <a:picLocks noChangeAspect="1"/>
          </p:cNvPicPr>
          <p:nvPr/>
        </p:nvPicPr>
        <p:blipFill>
          <a:blip r:embed="rId5">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PQuestion">
            <a:extLst>
              <a:ext uri="{FF2B5EF4-FFF2-40B4-BE49-F238E27FC236}">
                <a16:creationId xmlns:a16="http://schemas.microsoft.com/office/drawing/2014/main" id="{118975C5-5705-2F4E-A316-4212852D2EFA}"/>
              </a:ext>
            </a:extLst>
          </p:cNvPr>
          <p:cNvSpPr txBox="1">
            <a:spLocks noGrp="1"/>
          </p:cNvSpPr>
          <p:nvPr>
            <p:ph type="title" idx="4294967295"/>
          </p:nvPr>
        </p:nvSpPr>
        <p:spPr/>
        <p:txBody>
          <a:bodyPr/>
          <a:lstStyle/>
          <a:p>
            <a:pPr lvl="0"/>
            <a:r>
              <a:rPr lang="en-US" sz="2800"/>
              <a:t> </a:t>
            </a:r>
            <a:br>
              <a:rPr lang="en-US" sz="2800"/>
            </a:br>
            <a:r>
              <a:rPr lang="en-US" sz="2800"/>
              <a:t>¿Seramos capaces de terminar este trabajo después de la reunion?</a:t>
            </a:r>
          </a:p>
        </p:txBody>
      </p:sp>
      <p:sp>
        <p:nvSpPr>
          <p:cNvPr id="3" name="TPAnswers">
            <a:extLst>
              <a:ext uri="{FF2B5EF4-FFF2-40B4-BE49-F238E27FC236}">
                <a16:creationId xmlns:a16="http://schemas.microsoft.com/office/drawing/2014/main" id="{556E21D7-D126-4F4B-907E-08DA6DF1F98D}"/>
              </a:ext>
            </a:extLst>
          </p:cNvPr>
          <p:cNvSpPr txBox="1">
            <a:spLocks noGrp="1"/>
          </p:cNvSpPr>
          <p:nvPr>
            <p:ph type="body" idx="4294967295"/>
          </p:nvPr>
        </p:nvSpPr>
        <p:spPr>
          <a:xfrm>
            <a:off x="609480" y="2493360"/>
            <a:ext cx="4114440" cy="4525560"/>
          </a:xfrm>
        </p:spPr>
        <p:txBody>
          <a:bodyPr/>
          <a:lstStyle/>
          <a:p>
            <a:pPr lvl="0">
              <a:spcBef>
                <a:spcPts val="638"/>
              </a:spcBef>
              <a:spcAft>
                <a:spcPts val="0"/>
              </a:spcAft>
              <a:buAutoNum type="alphaUcPeriod"/>
            </a:pPr>
            <a:r>
              <a:rPr lang="en-US" sz="2800"/>
              <a:t>Absolutely! / ¡Absolutamente!</a:t>
            </a:r>
          </a:p>
          <a:p>
            <a:pPr lvl="0">
              <a:spcBef>
                <a:spcPts val="638"/>
              </a:spcBef>
              <a:spcAft>
                <a:spcPts val="0"/>
              </a:spcAft>
              <a:buAutoNum type="alphaUcPeriod"/>
            </a:pPr>
            <a:r>
              <a:rPr lang="en-US" sz="2800"/>
              <a:t>I think so / Creo que sí</a:t>
            </a:r>
          </a:p>
          <a:p>
            <a:pPr lvl="0">
              <a:spcBef>
                <a:spcPts val="638"/>
              </a:spcBef>
              <a:spcAft>
                <a:spcPts val="0"/>
              </a:spcAft>
              <a:buAutoNum type="alphaUcPeriod"/>
            </a:pPr>
            <a:r>
              <a:rPr lang="en-US" sz="2800"/>
              <a:t>Difficult to predict / Dificil predecir</a:t>
            </a:r>
          </a:p>
          <a:p>
            <a:pPr lvl="0">
              <a:spcBef>
                <a:spcPts val="638"/>
              </a:spcBef>
              <a:spcAft>
                <a:spcPts val="0"/>
              </a:spcAft>
              <a:buAutoNum type="alphaUcPeriod"/>
            </a:pPr>
            <a:r>
              <a:rPr lang="en-US" sz="2800"/>
              <a:t>No</a:t>
            </a:r>
          </a:p>
        </p:txBody>
      </p:sp>
      <p:pic>
        <p:nvPicPr>
          <p:cNvPr id="4" name="TPChart">
            <a:extLst>
              <a:ext uri="{FF2B5EF4-FFF2-40B4-BE49-F238E27FC236}">
                <a16:creationId xmlns:a16="http://schemas.microsoft.com/office/drawing/2014/main" id="{B7292A59-F691-A345-A0E7-7816826A0EDA}"/>
              </a:ext>
            </a:extLst>
          </p:cNvPr>
          <p:cNvPicPr>
            <a:picLocks noChangeAspect="1"/>
          </p:cNvPicPr>
          <p:nvPr/>
        </p:nvPicPr>
        <p:blipFill>
          <a:blip r:embed="rId3">
            <a:lum/>
            <a:alphaModFix/>
          </a:blip>
          <a:srcRect/>
          <a:stretch>
            <a:fillRect/>
          </a:stretch>
        </p:blipFill>
        <p:spPr>
          <a:xfrm>
            <a:off x="6783840" y="1600200"/>
            <a:ext cx="4571640" cy="5143320"/>
          </a:xfrm>
          <a:prstGeom prst="rect">
            <a:avLst/>
          </a:prstGeom>
          <a:noFill/>
          <a:ln>
            <a:noFill/>
          </a:ln>
        </p:spPr>
      </p:pic>
      <p:sp>
        <p:nvSpPr>
          <p:cNvPr id="5" name="Slide Number Placeholder 5">
            <a:extLst>
              <a:ext uri="{FF2B5EF4-FFF2-40B4-BE49-F238E27FC236}">
                <a16:creationId xmlns:a16="http://schemas.microsoft.com/office/drawing/2014/main" id="{05C743D3-3741-D643-9D2A-5AF2278C4967}"/>
              </a:ext>
            </a:extLst>
          </p:cNvPr>
          <p:cNvSpPr txBox="1">
            <a:spLocks noGrp="1"/>
          </p:cNvSpPr>
          <p:nvPr>
            <p:ph type="sldNum" sz="quarter" idx="8"/>
          </p:nvPr>
        </p:nvSpPr>
        <p:spPr>
          <a:xfrm>
            <a:off x="8737560" y="6356520"/>
            <a:ext cx="2844360" cy="364679"/>
          </a:xfrm>
          <a:prstGeom prst="rect">
            <a:avLst/>
          </a:prstGeom>
          <a:noFill/>
          <a:ln>
            <a:noFill/>
          </a:ln>
        </p:spPr>
        <p:txBody>
          <a:bodyPr wrap="square" lIns="90000" tIns="45000" rIns="90000" bIns="45000" anchor="t" anchorCtr="0">
            <a:spAutoFit/>
          </a:bodyPr>
          <a:lstStyle/>
          <a:p>
            <a:pPr lvl="0"/>
            <a:fld id="{88905CC2-6B54-7D48-A401-1F598D82DB63}" type="slidenum">
              <a:t>25</a:t>
            </a:fld>
            <a:endParaRPr lang="es-ES">
              <a:solidFill>
                <a:srgbClr val="000000"/>
              </a:solidFill>
              <a:latin typeface="Calibri" pitchFamily="18"/>
              <a:cs typeface="Tahoma" pitchFamily="2"/>
            </a:endParaRPr>
          </a:p>
        </p:txBody>
      </p:sp>
      <p:pic>
        <p:nvPicPr>
          <p:cNvPr id="6" name="Picture 8">
            <a:extLst>
              <a:ext uri="{FF2B5EF4-FFF2-40B4-BE49-F238E27FC236}">
                <a16:creationId xmlns:a16="http://schemas.microsoft.com/office/drawing/2014/main" id="{4166C10A-425E-2D46-B2E0-CDB0FC5AAC79}"/>
              </a:ext>
            </a:extLst>
          </p:cNvPr>
          <p:cNvPicPr>
            <a:picLocks noChangeAspect="1"/>
          </p:cNvPicPr>
          <p:nvPr/>
        </p:nvPicPr>
        <p:blipFill>
          <a:blip r:embed="rId4">
            <a:lum/>
            <a:alphaModFix/>
          </a:blip>
          <a:srcRect/>
          <a:stretch>
            <a:fillRect/>
          </a:stretch>
        </p:blipFill>
        <p:spPr>
          <a:xfrm>
            <a:off x="10645920" y="223920"/>
            <a:ext cx="996120" cy="510480"/>
          </a:xfrm>
          <a:prstGeom prst="rect">
            <a:avLst/>
          </a:prstGeom>
          <a:noFill/>
          <a:ln>
            <a:noFill/>
          </a:ln>
        </p:spPr>
      </p:pic>
      <p:pic>
        <p:nvPicPr>
          <p:cNvPr id="7" name="Picture 9">
            <a:extLst>
              <a:ext uri="{FF2B5EF4-FFF2-40B4-BE49-F238E27FC236}">
                <a16:creationId xmlns:a16="http://schemas.microsoft.com/office/drawing/2014/main" id="{2BC36423-9A0D-4643-9D27-B11D05C3D1A1}"/>
              </a:ext>
            </a:extLst>
          </p:cNvPr>
          <p:cNvPicPr>
            <a:picLocks noChangeAspect="1"/>
          </p:cNvPicPr>
          <p:nvPr/>
        </p:nvPicPr>
        <p:blipFill>
          <a:blip r:embed="rId5">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PQuestion">
            <a:extLst>
              <a:ext uri="{FF2B5EF4-FFF2-40B4-BE49-F238E27FC236}">
                <a16:creationId xmlns:a16="http://schemas.microsoft.com/office/drawing/2014/main" id="{44530CB7-A7E0-A141-A905-B91973F1C4F8}"/>
              </a:ext>
            </a:extLst>
          </p:cNvPr>
          <p:cNvSpPr txBox="1">
            <a:spLocks noGrp="1"/>
          </p:cNvSpPr>
          <p:nvPr>
            <p:ph type="title" idx="4294967295"/>
          </p:nvPr>
        </p:nvSpPr>
        <p:spPr/>
        <p:txBody>
          <a:bodyPr/>
          <a:lstStyle/>
          <a:p>
            <a:pPr lvl="0"/>
            <a:r>
              <a:rPr lang="en-US" sz="2600"/>
              <a:t>Cuáles serán nuestros desafíos principales para poder terminar este trabajo después de esta reunión?    ELIJA DOS OPCIONES!!!!!</a:t>
            </a:r>
          </a:p>
        </p:txBody>
      </p:sp>
      <p:sp>
        <p:nvSpPr>
          <p:cNvPr id="3" name="TPAnswers">
            <a:extLst>
              <a:ext uri="{FF2B5EF4-FFF2-40B4-BE49-F238E27FC236}">
                <a16:creationId xmlns:a16="http://schemas.microsoft.com/office/drawing/2014/main" id="{3A80C5C4-7458-9249-B3DD-9BEF710A6ED4}"/>
              </a:ext>
            </a:extLst>
          </p:cNvPr>
          <p:cNvSpPr txBox="1">
            <a:spLocks noGrp="1"/>
          </p:cNvSpPr>
          <p:nvPr>
            <p:ph type="body" idx="4294967295"/>
          </p:nvPr>
        </p:nvSpPr>
        <p:spPr>
          <a:xfrm>
            <a:off x="609480" y="2058119"/>
            <a:ext cx="4114440" cy="4276640"/>
          </a:xfrm>
        </p:spPr>
        <p:txBody>
          <a:bodyPr/>
          <a:lstStyle/>
          <a:p>
            <a:pPr lvl="0">
              <a:spcBef>
                <a:spcPts val="638"/>
              </a:spcBef>
              <a:spcAft>
                <a:spcPts val="0"/>
              </a:spcAft>
              <a:buSzPct val="100000"/>
              <a:buAutoNum type="alphaUcPeriod"/>
            </a:pPr>
            <a:r>
              <a:rPr lang="en-US" sz="1800" dirty="0"/>
              <a:t>We forget our agreements / Nos </a:t>
            </a:r>
            <a:r>
              <a:rPr lang="en-US" sz="1800" dirty="0" err="1"/>
              <a:t>olvidamos</a:t>
            </a:r>
            <a:r>
              <a:rPr lang="en-US" sz="1800" dirty="0"/>
              <a:t> de </a:t>
            </a:r>
            <a:r>
              <a:rPr lang="en-US" sz="1800" dirty="0" err="1"/>
              <a:t>nuestros</a:t>
            </a:r>
            <a:r>
              <a:rPr lang="en-US" sz="1800" dirty="0"/>
              <a:t> </a:t>
            </a:r>
            <a:r>
              <a:rPr lang="en-US" sz="1800" dirty="0" err="1"/>
              <a:t>acuerdos</a:t>
            </a:r>
            <a:endParaRPr lang="en-US" sz="1800" dirty="0"/>
          </a:p>
          <a:p>
            <a:pPr lvl="0">
              <a:spcBef>
                <a:spcPts val="638"/>
              </a:spcBef>
              <a:spcAft>
                <a:spcPts val="0"/>
              </a:spcAft>
              <a:buSzPct val="100000"/>
              <a:buAutoNum type="alphaUcPeriod"/>
            </a:pPr>
            <a:r>
              <a:rPr lang="en-US" sz="1800" dirty="0"/>
              <a:t>We don’t invest enough time / No </a:t>
            </a:r>
            <a:r>
              <a:rPr lang="en-US" sz="1800" dirty="0" err="1"/>
              <a:t>invertimos</a:t>
            </a:r>
            <a:r>
              <a:rPr lang="en-US" sz="1800" dirty="0"/>
              <a:t> </a:t>
            </a:r>
            <a:r>
              <a:rPr lang="en-US" sz="1800" dirty="0" err="1"/>
              <a:t>suficientamente</a:t>
            </a:r>
            <a:r>
              <a:rPr lang="en-US" sz="1800" dirty="0"/>
              <a:t> </a:t>
            </a:r>
            <a:r>
              <a:rPr lang="en-US" sz="1800" dirty="0" err="1"/>
              <a:t>tiempo</a:t>
            </a:r>
            <a:endParaRPr lang="en-US" sz="1800" dirty="0"/>
          </a:p>
          <a:p>
            <a:pPr lvl="0">
              <a:spcBef>
                <a:spcPts val="638"/>
              </a:spcBef>
              <a:spcAft>
                <a:spcPts val="0"/>
              </a:spcAft>
              <a:buSzPct val="100000"/>
              <a:buAutoNum type="alphaUcPeriod"/>
            </a:pPr>
            <a:r>
              <a:rPr lang="en-US" sz="1800" dirty="0"/>
              <a:t>We don’t stand up and defend our work together / No </a:t>
            </a:r>
            <a:r>
              <a:rPr lang="en-US" sz="1800" dirty="0" err="1"/>
              <a:t>defendemos</a:t>
            </a:r>
            <a:r>
              <a:rPr lang="en-US" sz="1800" dirty="0"/>
              <a:t> </a:t>
            </a:r>
            <a:r>
              <a:rPr lang="en-US" sz="1800" dirty="0" err="1"/>
              <a:t>suficientamente</a:t>
            </a:r>
            <a:r>
              <a:rPr lang="en-US" sz="1800" dirty="0"/>
              <a:t> </a:t>
            </a:r>
            <a:r>
              <a:rPr lang="en-US" sz="1800" dirty="0" err="1"/>
              <a:t>nuestro</a:t>
            </a:r>
            <a:r>
              <a:rPr lang="en-US" sz="1800" dirty="0"/>
              <a:t> </a:t>
            </a:r>
            <a:r>
              <a:rPr lang="en-US" sz="1800" dirty="0" err="1"/>
              <a:t>trabajo</a:t>
            </a:r>
            <a:r>
              <a:rPr lang="en-US" sz="1800" dirty="0"/>
              <a:t> </a:t>
            </a:r>
            <a:r>
              <a:rPr lang="en-US" sz="1800" dirty="0" err="1"/>
              <a:t>juntos</a:t>
            </a:r>
            <a:endParaRPr lang="en-US" sz="1800" dirty="0"/>
          </a:p>
          <a:p>
            <a:pPr lvl="0">
              <a:spcBef>
                <a:spcPts val="638"/>
              </a:spcBef>
              <a:spcAft>
                <a:spcPts val="0"/>
              </a:spcAft>
              <a:buSzPct val="100000"/>
              <a:buAutoNum type="alphaUcPeriod"/>
            </a:pPr>
            <a:r>
              <a:rPr lang="en-US" sz="1800" dirty="0"/>
              <a:t>Other LACRALO members question our results, re-opening issues / </a:t>
            </a:r>
            <a:r>
              <a:rPr lang="en-US" sz="1800" dirty="0" err="1"/>
              <a:t>Otros</a:t>
            </a:r>
            <a:r>
              <a:rPr lang="en-US" sz="1800" dirty="0"/>
              <a:t> </a:t>
            </a:r>
            <a:r>
              <a:rPr lang="en-US" sz="1800" dirty="0" err="1"/>
              <a:t>integrantes</a:t>
            </a:r>
            <a:r>
              <a:rPr lang="en-US" sz="1800" dirty="0"/>
              <a:t> de la LACRALO </a:t>
            </a:r>
            <a:r>
              <a:rPr lang="en-US" sz="1800" dirty="0" err="1"/>
              <a:t>cuestiona</a:t>
            </a:r>
            <a:r>
              <a:rPr lang="en-US" sz="1800" dirty="0"/>
              <a:t> </a:t>
            </a:r>
            <a:r>
              <a:rPr lang="en-US" sz="1800" dirty="0" err="1"/>
              <a:t>nuestros</a:t>
            </a:r>
            <a:r>
              <a:rPr lang="en-US" sz="1800" dirty="0"/>
              <a:t> </a:t>
            </a:r>
            <a:r>
              <a:rPr lang="en-US" sz="1800" dirty="0" err="1"/>
              <a:t>resultas</a:t>
            </a:r>
            <a:r>
              <a:rPr lang="en-US" sz="1800" dirty="0"/>
              <a:t>, re-</a:t>
            </a:r>
            <a:r>
              <a:rPr lang="en-US" sz="1800" dirty="0" err="1"/>
              <a:t>abriendo</a:t>
            </a:r>
            <a:r>
              <a:rPr lang="en-US" sz="1800" dirty="0"/>
              <a:t> </a:t>
            </a:r>
            <a:r>
              <a:rPr lang="en-US" sz="1800" dirty="0" err="1"/>
              <a:t>los</a:t>
            </a:r>
            <a:r>
              <a:rPr lang="en-US" sz="1800" dirty="0"/>
              <a:t> </a:t>
            </a:r>
            <a:r>
              <a:rPr lang="en-US" sz="1800" dirty="0" err="1"/>
              <a:t>temas</a:t>
            </a:r>
            <a:endParaRPr lang="en-US" sz="1800" dirty="0"/>
          </a:p>
          <a:p>
            <a:pPr lvl="0">
              <a:spcBef>
                <a:spcPts val="638"/>
              </a:spcBef>
              <a:spcAft>
                <a:spcPts val="0"/>
              </a:spcAft>
              <a:buSzPct val="100000"/>
              <a:buAutoNum type="alphaUcPeriod"/>
            </a:pPr>
            <a:r>
              <a:rPr lang="en-US" sz="1800" dirty="0"/>
              <a:t>We don’t have a process for making decisions / No </a:t>
            </a:r>
            <a:r>
              <a:rPr lang="en-US" sz="1800" dirty="0" err="1"/>
              <a:t>tenemos</a:t>
            </a:r>
            <a:r>
              <a:rPr lang="en-US" sz="1800" dirty="0"/>
              <a:t> un </a:t>
            </a:r>
            <a:r>
              <a:rPr lang="en-US" sz="1800" dirty="0" err="1"/>
              <a:t>proceso</a:t>
            </a:r>
            <a:r>
              <a:rPr lang="en-US" sz="1800" dirty="0"/>
              <a:t> para </a:t>
            </a:r>
            <a:r>
              <a:rPr lang="en-US" sz="1800" dirty="0" err="1"/>
              <a:t>tomar</a:t>
            </a:r>
            <a:r>
              <a:rPr lang="en-US" sz="1800" dirty="0"/>
              <a:t> </a:t>
            </a:r>
            <a:r>
              <a:rPr lang="en-US" sz="1800" dirty="0" err="1"/>
              <a:t>decisiones</a:t>
            </a:r>
            <a:endParaRPr lang="en-US" sz="1800" dirty="0"/>
          </a:p>
        </p:txBody>
      </p:sp>
      <p:pic>
        <p:nvPicPr>
          <p:cNvPr id="4" name="TPChart">
            <a:extLst>
              <a:ext uri="{FF2B5EF4-FFF2-40B4-BE49-F238E27FC236}">
                <a16:creationId xmlns:a16="http://schemas.microsoft.com/office/drawing/2014/main" id="{17414A73-E9E9-2D41-BE15-D99B36823F83}"/>
              </a:ext>
            </a:extLst>
          </p:cNvPr>
          <p:cNvPicPr>
            <a:picLocks noChangeAspect="1"/>
          </p:cNvPicPr>
          <p:nvPr/>
        </p:nvPicPr>
        <p:blipFill>
          <a:blip r:embed="rId3">
            <a:lum/>
            <a:alphaModFix/>
          </a:blip>
          <a:srcRect/>
          <a:stretch>
            <a:fillRect/>
          </a:stretch>
        </p:blipFill>
        <p:spPr>
          <a:xfrm>
            <a:off x="6783840" y="1600200"/>
            <a:ext cx="4571640" cy="5143320"/>
          </a:xfrm>
          <a:prstGeom prst="rect">
            <a:avLst/>
          </a:prstGeom>
          <a:noFill/>
          <a:ln>
            <a:noFill/>
          </a:ln>
        </p:spPr>
      </p:pic>
      <p:sp>
        <p:nvSpPr>
          <p:cNvPr id="5" name="Slide Number Placeholder 9">
            <a:extLst>
              <a:ext uri="{FF2B5EF4-FFF2-40B4-BE49-F238E27FC236}">
                <a16:creationId xmlns:a16="http://schemas.microsoft.com/office/drawing/2014/main" id="{F21D6395-7C36-7041-887F-14FFD753D819}"/>
              </a:ext>
            </a:extLst>
          </p:cNvPr>
          <p:cNvSpPr txBox="1">
            <a:spLocks noGrp="1"/>
          </p:cNvSpPr>
          <p:nvPr>
            <p:ph type="sldNum" sz="quarter" idx="8"/>
          </p:nvPr>
        </p:nvSpPr>
        <p:spPr>
          <a:xfrm>
            <a:off x="8737560" y="6356520"/>
            <a:ext cx="2844360" cy="364679"/>
          </a:xfrm>
          <a:prstGeom prst="rect">
            <a:avLst/>
          </a:prstGeom>
          <a:noFill/>
          <a:ln>
            <a:noFill/>
          </a:ln>
        </p:spPr>
        <p:txBody>
          <a:bodyPr wrap="square" lIns="90000" tIns="45000" rIns="90000" bIns="45000" anchor="t" anchorCtr="0">
            <a:spAutoFit/>
          </a:bodyPr>
          <a:lstStyle/>
          <a:p>
            <a:pPr lvl="0"/>
            <a:fld id="{FD4AC51A-9905-3643-9ECE-C1A1CB2866C2}" type="slidenum">
              <a:t>26</a:t>
            </a:fld>
            <a:endParaRPr lang="es-ES">
              <a:solidFill>
                <a:srgbClr val="000000"/>
              </a:solidFill>
              <a:latin typeface="Calibri" pitchFamily="18"/>
              <a:cs typeface="Tahoma" pitchFamily="2"/>
            </a:endParaRPr>
          </a:p>
        </p:txBody>
      </p:sp>
      <p:pic>
        <p:nvPicPr>
          <p:cNvPr id="6" name="Picture 12">
            <a:extLst>
              <a:ext uri="{FF2B5EF4-FFF2-40B4-BE49-F238E27FC236}">
                <a16:creationId xmlns:a16="http://schemas.microsoft.com/office/drawing/2014/main" id="{7BCC1E0F-A894-9345-BB43-1A31656CBB8E}"/>
              </a:ext>
            </a:extLst>
          </p:cNvPr>
          <p:cNvPicPr>
            <a:picLocks noChangeAspect="1"/>
          </p:cNvPicPr>
          <p:nvPr/>
        </p:nvPicPr>
        <p:blipFill>
          <a:blip r:embed="rId4">
            <a:lum/>
            <a:alphaModFix/>
          </a:blip>
          <a:srcRect/>
          <a:stretch>
            <a:fillRect/>
          </a:stretch>
        </p:blipFill>
        <p:spPr>
          <a:xfrm>
            <a:off x="10857600" y="5754240"/>
            <a:ext cx="996120" cy="510480"/>
          </a:xfrm>
          <a:prstGeom prst="rect">
            <a:avLst/>
          </a:prstGeom>
          <a:noFill/>
          <a:ln>
            <a:noFill/>
          </a:ln>
        </p:spPr>
      </p:pic>
      <p:pic>
        <p:nvPicPr>
          <p:cNvPr id="7" name="Picture 13">
            <a:extLst>
              <a:ext uri="{FF2B5EF4-FFF2-40B4-BE49-F238E27FC236}">
                <a16:creationId xmlns:a16="http://schemas.microsoft.com/office/drawing/2014/main" id="{103413DE-9316-BB41-9DD3-AE63B6B044B9}"/>
              </a:ext>
            </a:extLst>
          </p:cNvPr>
          <p:cNvPicPr>
            <a:picLocks noChangeAspect="1"/>
          </p:cNvPicPr>
          <p:nvPr/>
        </p:nvPicPr>
        <p:blipFill>
          <a:blip r:embed="rId5">
            <a:lum/>
            <a:alphaModFix/>
          </a:blip>
          <a:srcRect/>
          <a:stretch>
            <a:fillRect/>
          </a:stretch>
        </p:blipFill>
        <p:spPr>
          <a:xfrm>
            <a:off x="168480" y="165240"/>
            <a:ext cx="820440" cy="6530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PQuestion">
            <a:extLst>
              <a:ext uri="{FF2B5EF4-FFF2-40B4-BE49-F238E27FC236}">
                <a16:creationId xmlns:a16="http://schemas.microsoft.com/office/drawing/2014/main" id="{F6BF46A4-E882-0445-996C-31254301A655}"/>
              </a:ext>
            </a:extLst>
          </p:cNvPr>
          <p:cNvSpPr txBox="1">
            <a:spLocks noGrp="1"/>
          </p:cNvSpPr>
          <p:nvPr>
            <p:ph type="title" idx="4294967295"/>
          </p:nvPr>
        </p:nvSpPr>
        <p:spPr>
          <a:xfrm>
            <a:off x="609480" y="648000"/>
            <a:ext cx="10972440" cy="1142640"/>
          </a:xfrm>
        </p:spPr>
        <p:txBody>
          <a:bodyPr/>
          <a:lstStyle/>
          <a:p>
            <a:pPr lvl="0"/>
            <a:r>
              <a:rPr lang="en-US" sz="2800"/>
              <a:t>Tendrá un impacto positivo en LACRALO nuestro trabajo esta semana?</a:t>
            </a:r>
          </a:p>
        </p:txBody>
      </p:sp>
      <p:pic>
        <p:nvPicPr>
          <p:cNvPr id="3" name="TPChart">
            <a:extLst>
              <a:ext uri="{FF2B5EF4-FFF2-40B4-BE49-F238E27FC236}">
                <a16:creationId xmlns:a16="http://schemas.microsoft.com/office/drawing/2014/main" id="{34A3B7DE-F82A-8A4F-B2E5-8445F7A9E581}"/>
              </a:ext>
            </a:extLst>
          </p:cNvPr>
          <p:cNvPicPr>
            <a:picLocks noChangeAspect="1"/>
          </p:cNvPicPr>
          <p:nvPr/>
        </p:nvPicPr>
        <p:blipFill>
          <a:blip r:embed="rId3">
            <a:lum/>
            <a:alphaModFix/>
          </a:blip>
          <a:srcRect/>
          <a:stretch>
            <a:fillRect/>
          </a:stretch>
        </p:blipFill>
        <p:spPr>
          <a:xfrm>
            <a:off x="6783840" y="1600200"/>
            <a:ext cx="4571640" cy="5143320"/>
          </a:xfrm>
          <a:prstGeom prst="rect">
            <a:avLst/>
          </a:prstGeom>
          <a:noFill/>
          <a:ln>
            <a:noFill/>
          </a:ln>
        </p:spPr>
      </p:pic>
      <p:sp>
        <p:nvSpPr>
          <p:cNvPr id="4" name="TPAnswers">
            <a:extLst>
              <a:ext uri="{FF2B5EF4-FFF2-40B4-BE49-F238E27FC236}">
                <a16:creationId xmlns:a16="http://schemas.microsoft.com/office/drawing/2014/main" id="{E457E67E-4974-6245-A617-5249787EF3E5}"/>
              </a:ext>
            </a:extLst>
          </p:cNvPr>
          <p:cNvSpPr/>
          <p:nvPr/>
        </p:nvSpPr>
        <p:spPr>
          <a:xfrm>
            <a:off x="609480" y="2493360"/>
            <a:ext cx="4114440" cy="452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638"/>
              </a:spcBef>
              <a:spcAft>
                <a:spcPts val="0"/>
              </a:spcAft>
              <a:buSzPct val="45000"/>
              <a:buAutoNum type="alphaUcPeriod"/>
              <a:tabLst/>
              <a:defRPr sz="1800"/>
            </a:pPr>
            <a:r>
              <a:rPr lang="es-ES" sz="2800" b="0" i="0" u="none" strike="noStrike" kern="1200" spc="0">
                <a:ln>
                  <a:noFill/>
                </a:ln>
                <a:solidFill>
                  <a:srgbClr val="000000"/>
                </a:solidFill>
                <a:latin typeface="Calibri" pitchFamily="18"/>
                <a:ea typeface="MS PGothic" pitchFamily="2"/>
                <a:cs typeface="MS PGothic" pitchFamily="2"/>
              </a:rPr>
              <a:t>Absolutely! / ¡Absolutamente!</a:t>
            </a:r>
          </a:p>
          <a:p>
            <a:pPr marL="0" marR="0" lvl="0" indent="0" algn="l" rtl="0" hangingPunct="1">
              <a:lnSpc>
                <a:spcPct val="100000"/>
              </a:lnSpc>
              <a:spcBef>
                <a:spcPts val="638"/>
              </a:spcBef>
              <a:spcAft>
                <a:spcPts val="0"/>
              </a:spcAft>
              <a:buSzPct val="45000"/>
              <a:buAutoNum type="alphaUcPeriod"/>
              <a:tabLst/>
              <a:defRPr sz="1800"/>
            </a:pPr>
            <a:r>
              <a:rPr lang="es-ES" sz="2800" b="0" i="0" u="none" strike="noStrike" kern="1200" spc="0">
                <a:ln>
                  <a:noFill/>
                </a:ln>
                <a:solidFill>
                  <a:srgbClr val="000000"/>
                </a:solidFill>
                <a:latin typeface="Calibri" pitchFamily="18"/>
                <a:ea typeface="MS PGothic" pitchFamily="2"/>
                <a:cs typeface="MS PGothic" pitchFamily="2"/>
              </a:rPr>
              <a:t>I think so / Creo que sí</a:t>
            </a:r>
          </a:p>
          <a:p>
            <a:pPr marL="0" marR="0" lvl="0" indent="0" algn="l" rtl="0" hangingPunct="1">
              <a:lnSpc>
                <a:spcPct val="100000"/>
              </a:lnSpc>
              <a:spcBef>
                <a:spcPts val="638"/>
              </a:spcBef>
              <a:spcAft>
                <a:spcPts val="0"/>
              </a:spcAft>
              <a:buSzPct val="45000"/>
              <a:buAutoNum type="alphaUcPeriod"/>
              <a:tabLst/>
              <a:defRPr sz="1800"/>
            </a:pPr>
            <a:r>
              <a:rPr lang="es-ES" sz="2800" b="0" i="0" u="none" strike="noStrike" kern="1200" spc="0">
                <a:ln>
                  <a:noFill/>
                </a:ln>
                <a:solidFill>
                  <a:srgbClr val="000000"/>
                </a:solidFill>
                <a:latin typeface="Calibri" pitchFamily="18"/>
                <a:ea typeface="MS PGothic" pitchFamily="2"/>
                <a:cs typeface="MS PGothic" pitchFamily="2"/>
              </a:rPr>
              <a:t>Difficult to predict / Dificil predecir</a:t>
            </a:r>
          </a:p>
          <a:p>
            <a:pPr marL="0" marR="0" lvl="0" indent="0" algn="l" rtl="0" hangingPunct="1">
              <a:lnSpc>
                <a:spcPct val="100000"/>
              </a:lnSpc>
              <a:spcBef>
                <a:spcPts val="638"/>
              </a:spcBef>
              <a:spcAft>
                <a:spcPts val="0"/>
              </a:spcAft>
              <a:buSzPct val="45000"/>
              <a:buAutoNum type="alphaUcPeriod"/>
              <a:tabLst/>
              <a:defRPr sz="1800"/>
            </a:pPr>
            <a:r>
              <a:rPr lang="es-ES" sz="2800" b="0" i="0" u="none" strike="noStrike" kern="1200" spc="0">
                <a:ln>
                  <a:noFill/>
                </a:ln>
                <a:solidFill>
                  <a:srgbClr val="000000"/>
                </a:solidFill>
                <a:latin typeface="Calibri" pitchFamily="18"/>
                <a:ea typeface="MS PGothic" pitchFamily="2"/>
                <a:cs typeface="MS PGothic" pitchFamily="2"/>
              </a:rPr>
              <a:t>No</a:t>
            </a:r>
          </a:p>
        </p:txBody>
      </p:sp>
      <p:sp>
        <p:nvSpPr>
          <p:cNvPr id="5" name="Slide Number Placeholder 8">
            <a:extLst>
              <a:ext uri="{FF2B5EF4-FFF2-40B4-BE49-F238E27FC236}">
                <a16:creationId xmlns:a16="http://schemas.microsoft.com/office/drawing/2014/main" id="{03BB609F-A0E5-4146-858B-55FD8B74D380}"/>
              </a:ext>
            </a:extLst>
          </p:cNvPr>
          <p:cNvSpPr txBox="1">
            <a:spLocks noGrp="1"/>
          </p:cNvSpPr>
          <p:nvPr>
            <p:ph type="sldNum" sz="quarter" idx="8"/>
          </p:nvPr>
        </p:nvSpPr>
        <p:spPr>
          <a:xfrm>
            <a:off x="8737560" y="6356520"/>
            <a:ext cx="2844360" cy="364679"/>
          </a:xfrm>
          <a:prstGeom prst="rect">
            <a:avLst/>
          </a:prstGeom>
          <a:noFill/>
          <a:ln>
            <a:noFill/>
          </a:ln>
        </p:spPr>
        <p:txBody>
          <a:bodyPr wrap="square" lIns="90000" tIns="45000" rIns="90000" bIns="45000" anchor="t" anchorCtr="0">
            <a:spAutoFit/>
          </a:bodyPr>
          <a:lstStyle/>
          <a:p>
            <a:pPr lvl="0"/>
            <a:fld id="{AD9C9D64-ACAA-7D4E-95B8-8C8FD70FAE38}" type="slidenum">
              <a:t>27</a:t>
            </a:fld>
            <a:endParaRPr lang="es-ES">
              <a:solidFill>
                <a:srgbClr val="000000"/>
              </a:solidFill>
              <a:latin typeface="Calibri" pitchFamily="18"/>
              <a:cs typeface="Tahoma" pitchFamily="2"/>
            </a:endParaRPr>
          </a:p>
        </p:txBody>
      </p:sp>
      <p:pic>
        <p:nvPicPr>
          <p:cNvPr id="6" name="Picture 11">
            <a:extLst>
              <a:ext uri="{FF2B5EF4-FFF2-40B4-BE49-F238E27FC236}">
                <a16:creationId xmlns:a16="http://schemas.microsoft.com/office/drawing/2014/main" id="{72AADBE2-C4E2-E84B-BFA0-05E8050152D7}"/>
              </a:ext>
            </a:extLst>
          </p:cNvPr>
          <p:cNvPicPr>
            <a:picLocks noChangeAspect="1"/>
          </p:cNvPicPr>
          <p:nvPr/>
        </p:nvPicPr>
        <p:blipFill>
          <a:blip r:embed="rId4">
            <a:lum/>
            <a:alphaModFix/>
          </a:blip>
          <a:srcRect/>
          <a:stretch>
            <a:fillRect/>
          </a:stretch>
        </p:blipFill>
        <p:spPr>
          <a:xfrm>
            <a:off x="10645920" y="223920"/>
            <a:ext cx="996120" cy="510480"/>
          </a:xfrm>
          <a:prstGeom prst="rect">
            <a:avLst/>
          </a:prstGeom>
          <a:noFill/>
          <a:ln>
            <a:noFill/>
          </a:ln>
        </p:spPr>
      </p:pic>
      <p:pic>
        <p:nvPicPr>
          <p:cNvPr id="7" name="Picture 12">
            <a:extLst>
              <a:ext uri="{FF2B5EF4-FFF2-40B4-BE49-F238E27FC236}">
                <a16:creationId xmlns:a16="http://schemas.microsoft.com/office/drawing/2014/main" id="{351C1B38-D718-5C43-A9BC-5EE77F26BB02}"/>
              </a:ext>
            </a:extLst>
          </p:cNvPr>
          <p:cNvPicPr>
            <a:picLocks noChangeAspect="1"/>
          </p:cNvPicPr>
          <p:nvPr/>
        </p:nvPicPr>
        <p:blipFill>
          <a:blip r:embed="rId5">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rticip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F9A7-FBA6-CD41-84D7-71B2B545492D}"/>
              </a:ext>
            </a:extLst>
          </p:cNvPr>
          <p:cNvSpPr txBox="1">
            <a:spLocks noGrp="1"/>
          </p:cNvSpPr>
          <p:nvPr>
            <p:ph type="title" idx="4294967295"/>
          </p:nvPr>
        </p:nvSpPr>
        <p:spPr>
          <a:xfrm>
            <a:off x="1049399" y="391680"/>
            <a:ext cx="10972440" cy="767987"/>
          </a:xfrm>
        </p:spPr>
        <p:txBody>
          <a:bodyPr/>
          <a:lstStyle/>
          <a:p>
            <a:pPr lvl="0" algn="l"/>
            <a:r>
              <a:rPr lang="en-US" dirty="0" err="1"/>
              <a:t>Participantes</a:t>
            </a:r>
            <a:endParaRPr lang="en-US" dirty="0"/>
          </a:p>
        </p:txBody>
      </p:sp>
      <p:sp>
        <p:nvSpPr>
          <p:cNvPr id="3" name="Content Placeholder 2">
            <a:extLst>
              <a:ext uri="{FF2B5EF4-FFF2-40B4-BE49-F238E27FC236}">
                <a16:creationId xmlns:a16="http://schemas.microsoft.com/office/drawing/2014/main" id="{04007171-441B-ED45-AA52-60CC6901E934}"/>
              </a:ext>
            </a:extLst>
          </p:cNvPr>
          <p:cNvSpPr txBox="1">
            <a:spLocks noGrp="1"/>
          </p:cNvSpPr>
          <p:nvPr>
            <p:ph type="body" idx="4294967295"/>
          </p:nvPr>
        </p:nvSpPr>
        <p:spPr>
          <a:xfrm>
            <a:off x="1049399" y="1121463"/>
            <a:ext cx="4798800" cy="5677024"/>
          </a:xfrm>
        </p:spPr>
        <p:txBody>
          <a:bodyPr/>
          <a:lstStyle/>
          <a:p>
            <a:pPr lvl="0">
              <a:spcBef>
                <a:spcPts val="638"/>
              </a:spcBef>
              <a:spcAft>
                <a:spcPts val="0"/>
              </a:spcAft>
              <a:buNone/>
            </a:pPr>
            <a:r>
              <a:rPr lang="en-US" sz="1800" b="1" dirty="0"/>
              <a:t>MIEMBROS DE  LACRALO</a:t>
            </a:r>
          </a:p>
          <a:p>
            <a:pPr lvl="0">
              <a:spcBef>
                <a:spcPts val="638"/>
              </a:spcBef>
              <a:spcAft>
                <a:spcPts val="0"/>
              </a:spcAft>
              <a:buAutoNum type="arabicPeriod"/>
            </a:pPr>
            <a:r>
              <a:rPr lang="en-US" sz="1800" dirty="0"/>
              <a:t>Sergio Salinas    </a:t>
            </a:r>
          </a:p>
          <a:p>
            <a:pPr lvl="0">
              <a:spcBef>
                <a:spcPts val="638"/>
              </a:spcBef>
              <a:spcAft>
                <a:spcPts val="0"/>
              </a:spcAft>
              <a:buAutoNum type="arabicPeriod"/>
            </a:pPr>
            <a:r>
              <a:rPr lang="en-US" sz="1800" dirty="0"/>
              <a:t>Vanda </a:t>
            </a:r>
            <a:r>
              <a:rPr lang="en-US" sz="1800" dirty="0" err="1"/>
              <a:t>Scartezini</a:t>
            </a:r>
            <a:endParaRPr lang="en-US" sz="1800" dirty="0"/>
          </a:p>
          <a:p>
            <a:pPr lvl="0">
              <a:spcBef>
                <a:spcPts val="638"/>
              </a:spcBef>
              <a:spcAft>
                <a:spcPts val="0"/>
              </a:spcAft>
              <a:buAutoNum type="arabicPeriod"/>
            </a:pPr>
            <a:r>
              <a:rPr lang="en-US" sz="1800" dirty="0"/>
              <a:t>Sylvia </a:t>
            </a:r>
            <a:r>
              <a:rPr lang="en-US" sz="1800" dirty="0" err="1"/>
              <a:t>Herlein</a:t>
            </a:r>
            <a:endParaRPr lang="en-US" sz="1800" dirty="0"/>
          </a:p>
          <a:p>
            <a:pPr lvl="0">
              <a:spcBef>
                <a:spcPts val="638"/>
              </a:spcBef>
              <a:spcAft>
                <a:spcPts val="0"/>
              </a:spcAft>
              <a:buAutoNum type="arabicPeriod"/>
            </a:pPr>
            <a:r>
              <a:rPr lang="en-US" sz="1800" dirty="0"/>
              <a:t>Alberto Soto,</a:t>
            </a:r>
          </a:p>
          <a:p>
            <a:pPr lvl="0">
              <a:spcBef>
                <a:spcPts val="638"/>
              </a:spcBef>
              <a:spcAft>
                <a:spcPts val="0"/>
              </a:spcAft>
              <a:buAutoNum type="arabicPeriod"/>
            </a:pPr>
            <a:r>
              <a:rPr lang="en-US" sz="1800" dirty="0"/>
              <a:t>Carlos Aguirre</a:t>
            </a:r>
          </a:p>
          <a:p>
            <a:pPr lvl="0">
              <a:spcBef>
                <a:spcPts val="638"/>
              </a:spcBef>
              <a:spcAft>
                <a:spcPts val="0"/>
              </a:spcAft>
              <a:buAutoNum type="arabicPeriod"/>
            </a:pPr>
            <a:r>
              <a:rPr lang="en-US" sz="1800" dirty="0"/>
              <a:t>Carlton Samuels,</a:t>
            </a:r>
          </a:p>
          <a:p>
            <a:pPr lvl="0">
              <a:spcBef>
                <a:spcPts val="638"/>
              </a:spcBef>
              <a:spcAft>
                <a:spcPts val="0"/>
              </a:spcAft>
              <a:buAutoNum type="arabicPeriod"/>
            </a:pPr>
            <a:r>
              <a:rPr lang="en-US" sz="1800" dirty="0"/>
              <a:t>Bartlett Morgan</a:t>
            </a:r>
          </a:p>
          <a:p>
            <a:pPr lvl="0">
              <a:spcBef>
                <a:spcPts val="638"/>
              </a:spcBef>
              <a:spcAft>
                <a:spcPts val="0"/>
              </a:spcAft>
              <a:buAutoNum type="arabicPeriod"/>
            </a:pPr>
            <a:r>
              <a:rPr lang="en-US" sz="1800" dirty="0"/>
              <a:t>Lance Hinds</a:t>
            </a:r>
          </a:p>
          <a:p>
            <a:pPr lvl="0">
              <a:spcBef>
                <a:spcPts val="638"/>
              </a:spcBef>
              <a:spcAft>
                <a:spcPts val="0"/>
              </a:spcAft>
              <a:buAutoNum type="arabicPeriod"/>
            </a:pPr>
            <a:r>
              <a:rPr lang="en-US" sz="1800" dirty="0"/>
              <a:t>Jacqueline Morris,</a:t>
            </a:r>
          </a:p>
          <a:p>
            <a:pPr lvl="0">
              <a:spcBef>
                <a:spcPts val="638"/>
              </a:spcBef>
              <a:spcAft>
                <a:spcPts val="0"/>
              </a:spcAft>
              <a:buAutoNum type="arabicPeriod"/>
            </a:pPr>
            <a:r>
              <a:rPr lang="en-US" sz="1800" dirty="0"/>
              <a:t>Jason </a:t>
            </a:r>
            <a:r>
              <a:rPr lang="en-US" sz="1800" dirty="0" err="1"/>
              <a:t>Hynds</a:t>
            </a:r>
            <a:r>
              <a:rPr lang="en-US" sz="1800" dirty="0"/>
              <a:t> (Fellow).</a:t>
            </a:r>
          </a:p>
          <a:p>
            <a:pPr lvl="0">
              <a:spcBef>
                <a:spcPts val="638"/>
              </a:spcBef>
              <a:spcAft>
                <a:spcPts val="0"/>
              </a:spcAft>
              <a:buAutoNum type="arabicPeriod"/>
            </a:pPr>
            <a:r>
              <a:rPr lang="en-US" sz="1800" dirty="0"/>
              <a:t>Ricardo </a:t>
            </a:r>
            <a:r>
              <a:rPr lang="en-US" sz="1800" dirty="0" err="1"/>
              <a:t>Homquist</a:t>
            </a:r>
            <a:endParaRPr lang="en-US" sz="1800" dirty="0"/>
          </a:p>
          <a:p>
            <a:pPr lvl="0">
              <a:spcBef>
                <a:spcPts val="638"/>
              </a:spcBef>
              <a:spcAft>
                <a:spcPts val="0"/>
              </a:spcAft>
              <a:buAutoNum type="arabicPeriod"/>
            </a:pPr>
            <a:r>
              <a:rPr lang="en-US" sz="1800" dirty="0"/>
              <a:t>Maritza </a:t>
            </a:r>
            <a:r>
              <a:rPr lang="en-US" sz="1800" dirty="0" err="1"/>
              <a:t>Aguero</a:t>
            </a:r>
            <a:endParaRPr lang="en-US" sz="1800" dirty="0"/>
          </a:p>
          <a:p>
            <a:pPr lvl="0">
              <a:spcBef>
                <a:spcPts val="638"/>
              </a:spcBef>
              <a:spcAft>
                <a:spcPts val="0"/>
              </a:spcAft>
              <a:buAutoNum type="arabicPeriod"/>
            </a:pPr>
            <a:r>
              <a:rPr lang="en-US" sz="1800" dirty="0"/>
              <a:t>Humberto Carrasco</a:t>
            </a:r>
          </a:p>
          <a:p>
            <a:pPr lvl="0">
              <a:spcBef>
                <a:spcPts val="638"/>
              </a:spcBef>
              <a:spcAft>
                <a:spcPts val="0"/>
              </a:spcAft>
              <a:buAutoNum type="arabicPeriod"/>
            </a:pPr>
            <a:r>
              <a:rPr lang="en-US" sz="1800" dirty="0"/>
              <a:t>Aida </a:t>
            </a:r>
            <a:r>
              <a:rPr lang="en-US" sz="1800" dirty="0" err="1"/>
              <a:t>Noblía</a:t>
            </a:r>
            <a:endParaRPr lang="en-US" sz="1800" dirty="0"/>
          </a:p>
          <a:p>
            <a:pPr lvl="0">
              <a:spcBef>
                <a:spcPts val="638"/>
              </a:spcBef>
              <a:spcAft>
                <a:spcPts val="0"/>
              </a:spcAft>
              <a:buAutoNum type="arabicPeriod"/>
            </a:pPr>
            <a:r>
              <a:rPr lang="en-US" sz="1800" dirty="0"/>
              <a:t>Antonio Medina</a:t>
            </a:r>
          </a:p>
        </p:txBody>
      </p:sp>
      <p:sp>
        <p:nvSpPr>
          <p:cNvPr id="4" name="Slide Number Placeholder 3">
            <a:extLst>
              <a:ext uri="{FF2B5EF4-FFF2-40B4-BE49-F238E27FC236}">
                <a16:creationId xmlns:a16="http://schemas.microsoft.com/office/drawing/2014/main" id="{BE10D7FF-042F-C646-AE1D-AFB3B9785DCC}"/>
              </a:ext>
            </a:extLst>
          </p:cNvPr>
          <p:cNvSpPr txBox="1">
            <a:spLocks noGrp="1"/>
          </p:cNvSpPr>
          <p:nvPr>
            <p:ph type="sldNum" sz="quarter" idx="8"/>
          </p:nvPr>
        </p:nvSpPr>
        <p:spPr>
          <a:xfrm>
            <a:off x="8737560" y="6356520"/>
            <a:ext cx="2844360" cy="364679"/>
          </a:xfrm>
          <a:prstGeom prst="rect">
            <a:avLst/>
          </a:prstGeom>
          <a:noFill/>
          <a:ln>
            <a:noFill/>
          </a:ln>
        </p:spPr>
        <p:txBody>
          <a:bodyPr wrap="square" lIns="90000" tIns="45000" rIns="90000" bIns="45000" anchor="t" anchorCtr="0">
            <a:spAutoFit/>
          </a:bodyPr>
          <a:lstStyle/>
          <a:p>
            <a:pPr lvl="0"/>
            <a:fld id="{83AA2CCF-21F4-D54D-9149-8BF534D14EBD}" type="slidenum">
              <a:t>28</a:t>
            </a:fld>
            <a:endParaRPr lang="es-ES">
              <a:solidFill>
                <a:srgbClr val="000000"/>
              </a:solidFill>
              <a:latin typeface="Calibri" pitchFamily="18"/>
              <a:cs typeface="Tahoma" pitchFamily="2"/>
            </a:endParaRPr>
          </a:p>
        </p:txBody>
      </p:sp>
      <p:sp>
        <p:nvSpPr>
          <p:cNvPr id="5" name="Content Placeholder 2">
            <a:extLst>
              <a:ext uri="{FF2B5EF4-FFF2-40B4-BE49-F238E27FC236}">
                <a16:creationId xmlns:a16="http://schemas.microsoft.com/office/drawing/2014/main" id="{DB653BE3-DE48-BF47-BDB7-ED2B55385503}"/>
              </a:ext>
            </a:extLst>
          </p:cNvPr>
          <p:cNvSpPr/>
          <p:nvPr/>
        </p:nvSpPr>
        <p:spPr>
          <a:xfrm>
            <a:off x="5749920" y="1417680"/>
            <a:ext cx="4798800" cy="452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638"/>
              </a:spcBef>
              <a:spcAft>
                <a:spcPts val="0"/>
              </a:spcAft>
              <a:buNone/>
              <a:tabLst/>
              <a:defRPr sz="1800"/>
            </a:pPr>
            <a:r>
              <a:rPr lang="es-ES" sz="1800" b="1" i="0" u="none" strike="noStrike" kern="1200" spc="0" dirty="0">
                <a:ln>
                  <a:noFill/>
                </a:ln>
                <a:solidFill>
                  <a:srgbClr val="000000"/>
                </a:solidFill>
                <a:latin typeface="Calibri" pitchFamily="18"/>
                <a:ea typeface="MS PGothic" pitchFamily="1"/>
                <a:cs typeface="MS PGothic" pitchFamily="2"/>
              </a:rPr>
              <a:t>EQUIPO DE ICANN</a:t>
            </a:r>
          </a:p>
          <a:p>
            <a:pPr marL="0" marR="0" lvl="0" indent="0" algn="l" rtl="0" hangingPunct="1">
              <a:lnSpc>
                <a:spcPct val="100000"/>
              </a:lnSpc>
              <a:spcBef>
                <a:spcPts val="638"/>
              </a:spcBef>
              <a:spcAft>
                <a:spcPts val="0"/>
              </a:spcAft>
              <a:buSzPct val="45000"/>
              <a:buAutoNum type="arabicPeriod"/>
              <a:tabLst/>
              <a:defRPr sz="1800"/>
            </a:pPr>
            <a:r>
              <a:rPr lang="es-ES" sz="1800" b="0" i="0" u="none" strike="noStrike" kern="1200" spc="0" dirty="0">
                <a:ln>
                  <a:noFill/>
                </a:ln>
                <a:solidFill>
                  <a:srgbClr val="000000"/>
                </a:solidFill>
                <a:latin typeface="Calibri" pitchFamily="18"/>
                <a:ea typeface="MS PGothic" pitchFamily="1"/>
                <a:cs typeface="MS PGothic" pitchFamily="2"/>
              </a:rPr>
              <a:t>Albert </a:t>
            </a:r>
            <a:r>
              <a:rPr lang="es-ES" sz="1800" b="0" i="0" u="none" strike="noStrike" kern="1200" spc="0" dirty="0" err="1">
                <a:ln>
                  <a:noFill/>
                </a:ln>
                <a:solidFill>
                  <a:srgbClr val="000000"/>
                </a:solidFill>
                <a:latin typeface="Calibri" pitchFamily="18"/>
                <a:ea typeface="MS PGothic" pitchFamily="1"/>
                <a:cs typeface="MS PGothic" pitchFamily="2"/>
              </a:rPr>
              <a:t>Daniels</a:t>
            </a:r>
            <a:endParaRPr lang="es-ES" sz="1800" b="0" i="0" u="none" strike="noStrike" kern="1200" spc="0" dirty="0">
              <a:ln>
                <a:noFill/>
              </a:ln>
              <a:solidFill>
                <a:srgbClr val="000000"/>
              </a:solidFill>
              <a:latin typeface="Calibri" pitchFamily="18"/>
              <a:ea typeface="MS PGothic" pitchFamily="1"/>
              <a:cs typeface="MS PGothic" pitchFamily="2"/>
            </a:endParaRPr>
          </a:p>
          <a:p>
            <a:pPr marL="0" marR="0" lvl="0" indent="0" algn="l" rtl="0" hangingPunct="1">
              <a:lnSpc>
                <a:spcPct val="100000"/>
              </a:lnSpc>
              <a:spcBef>
                <a:spcPts val="638"/>
              </a:spcBef>
              <a:spcAft>
                <a:spcPts val="0"/>
              </a:spcAft>
              <a:buSzPct val="45000"/>
              <a:buAutoNum type="arabicPeriod"/>
              <a:tabLst/>
              <a:defRPr sz="1800"/>
            </a:pPr>
            <a:r>
              <a:rPr lang="es-ES" sz="1800" b="0" i="0" u="none" strike="noStrike" kern="1200" spc="0" dirty="0">
                <a:ln>
                  <a:noFill/>
                </a:ln>
                <a:solidFill>
                  <a:srgbClr val="000000"/>
                </a:solidFill>
                <a:latin typeface="Calibri" pitchFamily="18"/>
                <a:ea typeface="MS PGothic" pitchFamily="1"/>
                <a:cs typeface="MS PGothic" pitchFamily="2"/>
              </a:rPr>
              <a:t>Heidi </a:t>
            </a:r>
            <a:r>
              <a:rPr lang="es-ES" sz="1800" b="0" i="0" u="none" strike="noStrike" kern="1200" spc="0" dirty="0" err="1">
                <a:ln>
                  <a:noFill/>
                </a:ln>
                <a:solidFill>
                  <a:srgbClr val="000000"/>
                </a:solidFill>
                <a:latin typeface="Calibri" pitchFamily="18"/>
                <a:ea typeface="MS PGothic" pitchFamily="1"/>
                <a:cs typeface="MS PGothic" pitchFamily="2"/>
              </a:rPr>
              <a:t>Ullrich</a:t>
            </a:r>
            <a:endParaRPr lang="es-ES" sz="1800" b="0" i="0" u="none" strike="noStrike" kern="1200" spc="0" dirty="0">
              <a:ln>
                <a:noFill/>
              </a:ln>
              <a:solidFill>
                <a:srgbClr val="000000"/>
              </a:solidFill>
              <a:latin typeface="Calibri" pitchFamily="18"/>
              <a:ea typeface="MS PGothic" pitchFamily="1"/>
              <a:cs typeface="MS PGothic" pitchFamily="2"/>
            </a:endParaRPr>
          </a:p>
          <a:p>
            <a:pPr marL="0" marR="0" lvl="0" indent="0" algn="l" rtl="0" hangingPunct="1">
              <a:lnSpc>
                <a:spcPct val="100000"/>
              </a:lnSpc>
              <a:spcBef>
                <a:spcPts val="638"/>
              </a:spcBef>
              <a:spcAft>
                <a:spcPts val="0"/>
              </a:spcAft>
              <a:buSzPct val="45000"/>
              <a:buAutoNum type="arabicPeriod"/>
              <a:tabLst/>
              <a:defRPr sz="1800"/>
            </a:pPr>
            <a:r>
              <a:rPr lang="es-ES" sz="1800" b="0" i="0" u="none" strike="noStrike" kern="1200" spc="0" dirty="0">
                <a:ln>
                  <a:noFill/>
                </a:ln>
                <a:solidFill>
                  <a:srgbClr val="000000"/>
                </a:solidFill>
                <a:latin typeface="Calibri" pitchFamily="18"/>
                <a:ea typeface="MS PGothic" pitchFamily="1"/>
                <a:cs typeface="MS PGothic" pitchFamily="2"/>
              </a:rPr>
              <a:t>Rodrigo de la Parra</a:t>
            </a:r>
          </a:p>
          <a:p>
            <a:pPr marL="0" marR="0" lvl="0" indent="0" algn="l" rtl="0" hangingPunct="1">
              <a:lnSpc>
                <a:spcPct val="100000"/>
              </a:lnSpc>
              <a:spcBef>
                <a:spcPts val="638"/>
              </a:spcBef>
              <a:spcAft>
                <a:spcPts val="0"/>
              </a:spcAft>
              <a:buSzPct val="45000"/>
              <a:buAutoNum type="arabicPeriod"/>
              <a:tabLst/>
              <a:defRPr sz="1800"/>
            </a:pPr>
            <a:r>
              <a:rPr lang="es-ES" sz="1800" b="0" i="0" u="none" strike="noStrike" kern="1200" spc="0" dirty="0">
                <a:ln>
                  <a:noFill/>
                </a:ln>
                <a:solidFill>
                  <a:srgbClr val="000000"/>
                </a:solidFill>
                <a:latin typeface="Calibri" pitchFamily="18"/>
                <a:ea typeface="MS PGothic" pitchFamily="1"/>
                <a:cs typeface="MS PGothic" pitchFamily="2"/>
              </a:rPr>
              <a:t>Silvia Vivanco</a:t>
            </a:r>
          </a:p>
          <a:p>
            <a:pPr marL="0" marR="0" lvl="0" indent="0" algn="l" rtl="0" hangingPunct="1">
              <a:lnSpc>
                <a:spcPct val="100000"/>
              </a:lnSpc>
              <a:spcBef>
                <a:spcPts val="638"/>
              </a:spcBef>
              <a:spcAft>
                <a:spcPts val="0"/>
              </a:spcAft>
              <a:buSzPct val="45000"/>
              <a:buAutoNum type="arabicPeriod"/>
              <a:tabLst/>
              <a:defRPr sz="1800"/>
            </a:pPr>
            <a:r>
              <a:rPr lang="es-ES" sz="1800" b="0" i="0" u="none" strike="noStrike" kern="1200" spc="0" dirty="0" err="1">
                <a:ln>
                  <a:noFill/>
                </a:ln>
                <a:solidFill>
                  <a:srgbClr val="000000"/>
                </a:solidFill>
                <a:latin typeface="Calibri" pitchFamily="18"/>
                <a:ea typeface="MS PGothic" pitchFamily="1"/>
                <a:cs typeface="MS PGothic" pitchFamily="2"/>
              </a:rPr>
              <a:t>Susie</a:t>
            </a:r>
            <a:r>
              <a:rPr lang="es-ES" sz="1800" b="0" i="0" u="none" strike="noStrike" kern="1200" spc="0" dirty="0">
                <a:ln>
                  <a:noFill/>
                </a:ln>
                <a:solidFill>
                  <a:srgbClr val="000000"/>
                </a:solidFill>
                <a:latin typeface="Calibri" pitchFamily="18"/>
                <a:ea typeface="MS PGothic" pitchFamily="1"/>
                <a:cs typeface="MS PGothic" pitchFamily="2"/>
              </a:rPr>
              <a:t> Johnson</a:t>
            </a:r>
          </a:p>
          <a:p>
            <a:pPr marL="0" marR="0" lvl="0" indent="0" algn="l" rtl="0" hangingPunct="1">
              <a:lnSpc>
                <a:spcPct val="100000"/>
              </a:lnSpc>
              <a:spcBef>
                <a:spcPts val="638"/>
              </a:spcBef>
              <a:spcAft>
                <a:spcPts val="0"/>
              </a:spcAft>
              <a:buSzPct val="45000"/>
              <a:buAutoNum type="arabicPeriod"/>
              <a:tabLst/>
              <a:defRPr sz="1800"/>
            </a:pPr>
            <a:r>
              <a:rPr lang="es-ES" sz="1800" b="0" i="0" u="none" strike="noStrike" kern="1200" spc="0" dirty="0">
                <a:ln>
                  <a:noFill/>
                </a:ln>
                <a:solidFill>
                  <a:srgbClr val="000000"/>
                </a:solidFill>
                <a:latin typeface="Calibri" pitchFamily="18"/>
                <a:ea typeface="MS PGothic" pitchFamily="1"/>
                <a:cs typeface="MS PGothic" pitchFamily="2"/>
              </a:rPr>
              <a:t>Claudia Ruiz</a:t>
            </a:r>
          </a:p>
          <a:p>
            <a:pPr marL="0" marR="0" lvl="0" indent="0" algn="l" rtl="0" hangingPunct="1">
              <a:lnSpc>
                <a:spcPct val="100000"/>
              </a:lnSpc>
              <a:spcBef>
                <a:spcPts val="638"/>
              </a:spcBef>
              <a:spcAft>
                <a:spcPts val="0"/>
              </a:spcAft>
              <a:buNone/>
              <a:tabLst/>
              <a:defRPr sz="1800"/>
            </a:pPr>
            <a:endParaRPr lang="es-ES" sz="1800" b="1" i="0" u="none" strike="noStrike" kern="1200" spc="0" dirty="0">
              <a:ln>
                <a:noFill/>
              </a:ln>
              <a:solidFill>
                <a:srgbClr val="000000"/>
              </a:solidFill>
              <a:latin typeface="Calibri" pitchFamily="18"/>
              <a:ea typeface="MS PGothic" pitchFamily="1"/>
              <a:cs typeface="MS PGothic" pitchFamily="2"/>
            </a:endParaRPr>
          </a:p>
          <a:p>
            <a:pPr marL="0" marR="0" lvl="0" indent="0" algn="l" rtl="0" hangingPunct="1">
              <a:lnSpc>
                <a:spcPct val="100000"/>
              </a:lnSpc>
              <a:spcBef>
                <a:spcPts val="638"/>
              </a:spcBef>
              <a:spcAft>
                <a:spcPts val="0"/>
              </a:spcAft>
              <a:buNone/>
              <a:tabLst/>
              <a:defRPr sz="1800"/>
            </a:pPr>
            <a:r>
              <a:rPr lang="es-ES" sz="1800" b="1" i="0" u="none" strike="noStrike" kern="1200" spc="0" dirty="0">
                <a:ln>
                  <a:noFill/>
                </a:ln>
                <a:solidFill>
                  <a:srgbClr val="000000"/>
                </a:solidFill>
                <a:latin typeface="Calibri" pitchFamily="18"/>
                <a:ea typeface="MS PGothic" pitchFamily="1"/>
                <a:cs typeface="MS PGothic" pitchFamily="2"/>
              </a:rPr>
              <a:t> EQUIPO DE MEDIACIÓN</a:t>
            </a:r>
          </a:p>
          <a:p>
            <a:pPr marL="0" marR="0" lvl="0" indent="0" algn="l" rtl="0" hangingPunct="1">
              <a:lnSpc>
                <a:spcPct val="100000"/>
              </a:lnSpc>
              <a:spcBef>
                <a:spcPts val="638"/>
              </a:spcBef>
              <a:spcAft>
                <a:spcPts val="0"/>
              </a:spcAft>
              <a:buSzPct val="45000"/>
              <a:buAutoNum type="arabicPeriod"/>
              <a:tabLst/>
              <a:defRPr sz="1800"/>
            </a:pPr>
            <a:r>
              <a:rPr lang="es-ES" sz="1800" b="0" i="0" u="none" strike="noStrike" kern="1200" spc="0" dirty="0">
                <a:ln>
                  <a:noFill/>
                </a:ln>
                <a:solidFill>
                  <a:srgbClr val="000000"/>
                </a:solidFill>
                <a:latin typeface="Calibri" pitchFamily="18"/>
                <a:ea typeface="MS PGothic" pitchFamily="1"/>
                <a:cs typeface="MS PGothic" pitchFamily="2"/>
              </a:rPr>
              <a:t>David Plumb</a:t>
            </a:r>
          </a:p>
          <a:p>
            <a:pPr marL="0" marR="0" lvl="0" indent="0" algn="l" rtl="0" hangingPunct="1">
              <a:lnSpc>
                <a:spcPct val="100000"/>
              </a:lnSpc>
              <a:spcBef>
                <a:spcPts val="638"/>
              </a:spcBef>
              <a:spcAft>
                <a:spcPts val="0"/>
              </a:spcAft>
              <a:buNone/>
              <a:tabLst/>
              <a:defRPr sz="1800"/>
            </a:pPr>
            <a:endParaRPr lang="es-ES" sz="1800" b="0" i="0" u="none" strike="noStrike" kern="1200" spc="0" dirty="0">
              <a:ln>
                <a:noFill/>
              </a:ln>
              <a:solidFill>
                <a:srgbClr val="000000"/>
              </a:solidFill>
              <a:latin typeface="Calibri" pitchFamily="18"/>
              <a:ea typeface="MS PGothic" pitchFamily="1"/>
              <a:cs typeface="MS PGothic" pitchFamily="2"/>
            </a:endParaRPr>
          </a:p>
          <a:p>
            <a:pPr marL="0" marR="0" lvl="0" indent="0" algn="l" rtl="0" hangingPunct="1">
              <a:lnSpc>
                <a:spcPct val="100000"/>
              </a:lnSpc>
              <a:spcBef>
                <a:spcPts val="638"/>
              </a:spcBef>
              <a:spcAft>
                <a:spcPts val="0"/>
              </a:spcAft>
              <a:buNone/>
              <a:tabLst/>
              <a:defRPr sz="1800"/>
            </a:pPr>
            <a:r>
              <a:rPr lang="es-ES" sz="1800" b="1" i="0" u="none" strike="noStrike" kern="1200" spc="0" dirty="0">
                <a:ln>
                  <a:noFill/>
                </a:ln>
                <a:solidFill>
                  <a:srgbClr val="000000"/>
                </a:solidFill>
                <a:latin typeface="Calibri" pitchFamily="18"/>
                <a:ea typeface="MS PGothic" pitchFamily="1"/>
                <a:cs typeface="MS PGothic" pitchFamily="2"/>
              </a:rPr>
              <a:t>OBSERVADORES (solo por algunos periodos)</a:t>
            </a:r>
          </a:p>
          <a:p>
            <a:pPr marL="0" marR="0" lvl="0" indent="0" algn="l" rtl="0" hangingPunct="1">
              <a:lnSpc>
                <a:spcPct val="100000"/>
              </a:lnSpc>
              <a:spcBef>
                <a:spcPts val="638"/>
              </a:spcBef>
              <a:spcAft>
                <a:spcPts val="0"/>
              </a:spcAft>
              <a:buSzPct val="45000"/>
              <a:buAutoNum type="arabicPeriod"/>
              <a:tabLst/>
              <a:defRPr sz="1800"/>
            </a:pPr>
            <a:r>
              <a:rPr lang="es-ES" sz="1800" b="0" i="0" u="none" strike="noStrike" kern="1200" spc="0" dirty="0">
                <a:ln>
                  <a:noFill/>
                </a:ln>
                <a:solidFill>
                  <a:srgbClr val="000000"/>
                </a:solidFill>
                <a:latin typeface="Calibri" pitchFamily="18"/>
                <a:ea typeface="MS PGothic" pitchFamily="1"/>
                <a:cs typeface="MS PGothic" pitchFamily="2"/>
              </a:rPr>
              <a:t>Carlos Raúl Gutiérrez</a:t>
            </a:r>
          </a:p>
        </p:txBody>
      </p:sp>
      <p:pic>
        <p:nvPicPr>
          <p:cNvPr id="6" name="Picture 5">
            <a:extLst>
              <a:ext uri="{FF2B5EF4-FFF2-40B4-BE49-F238E27FC236}">
                <a16:creationId xmlns:a16="http://schemas.microsoft.com/office/drawing/2014/main" id="{AF31E8DE-AF6F-D84F-9F3B-59EAD4A43117}"/>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7" name="Picture 6">
            <a:extLst>
              <a:ext uri="{FF2B5EF4-FFF2-40B4-BE49-F238E27FC236}">
                <a16:creationId xmlns:a16="http://schemas.microsoft.com/office/drawing/2014/main" id="{7EE78A32-6216-5847-AEB4-A6D56EE8C776}"/>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60EE-ED71-3A43-B4F2-B9AB1CC9619D}"/>
              </a:ext>
            </a:extLst>
          </p:cNvPr>
          <p:cNvSpPr txBox="1">
            <a:spLocks noGrp="1"/>
          </p:cNvSpPr>
          <p:nvPr>
            <p:ph type="title" idx="4294967295"/>
          </p:nvPr>
        </p:nvSpPr>
        <p:spPr>
          <a:xfrm>
            <a:off x="1472760" y="2822491"/>
            <a:ext cx="9143640" cy="727976"/>
          </a:xfrm>
        </p:spPr>
        <p:txBody>
          <a:bodyPr anchor="t"/>
          <a:lstStyle/>
          <a:p>
            <a:pPr lvl="0" algn="ctr"/>
            <a:r>
              <a:rPr lang="en-US" sz="4600" b="1" dirty="0">
                <a:latin typeface="Calibri Light" pitchFamily="34"/>
              </a:rPr>
              <a:t>ACUERDOS PRINCIPALES</a:t>
            </a:r>
          </a:p>
        </p:txBody>
      </p:sp>
      <p:sp>
        <p:nvSpPr>
          <p:cNvPr id="3" name="Slide Number Placeholder 5">
            <a:extLst>
              <a:ext uri="{FF2B5EF4-FFF2-40B4-BE49-F238E27FC236}">
                <a16:creationId xmlns:a16="http://schemas.microsoft.com/office/drawing/2014/main" id="{1E4DE8EF-8A81-AD48-9B38-290866D90475}"/>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3DF1A390-A982-4C4A-A9C9-2471A7CE81E4}" type="slidenum">
              <a:pPr lvl="0" algn="r"/>
              <a:t>3</a:t>
            </a:fld>
            <a:endParaRPr lang="es-ES" dirty="0">
              <a:solidFill>
                <a:srgbClr val="000000"/>
              </a:solidFill>
              <a:latin typeface="Calibri" pitchFamily="18"/>
              <a:cs typeface="Tahoma" pitchFamily="2"/>
            </a:endParaRPr>
          </a:p>
        </p:txBody>
      </p:sp>
      <p:pic>
        <p:nvPicPr>
          <p:cNvPr id="4" name="Picture 6">
            <a:extLst>
              <a:ext uri="{FF2B5EF4-FFF2-40B4-BE49-F238E27FC236}">
                <a16:creationId xmlns:a16="http://schemas.microsoft.com/office/drawing/2014/main" id="{6C7AF12E-ED97-E54B-936E-C89A15EC3EDF}"/>
              </a:ext>
            </a:extLst>
          </p:cNvPr>
          <p:cNvPicPr>
            <a:picLocks noChangeAspect="1"/>
          </p:cNvPicPr>
          <p:nvPr/>
        </p:nvPicPr>
        <p:blipFill>
          <a:blip r:embed="rId3">
            <a:lum/>
            <a:alphaModFix/>
          </a:blip>
          <a:srcRect/>
          <a:stretch>
            <a:fillRect/>
          </a:stretch>
        </p:blipFill>
        <p:spPr>
          <a:xfrm>
            <a:off x="10616400" y="337320"/>
            <a:ext cx="996120" cy="510480"/>
          </a:xfrm>
          <a:prstGeom prst="rect">
            <a:avLst/>
          </a:prstGeom>
          <a:noFill/>
          <a:ln>
            <a:noFill/>
          </a:ln>
        </p:spPr>
      </p:pic>
      <p:pic>
        <p:nvPicPr>
          <p:cNvPr id="5" name="Picture 7">
            <a:extLst>
              <a:ext uri="{FF2B5EF4-FFF2-40B4-BE49-F238E27FC236}">
                <a16:creationId xmlns:a16="http://schemas.microsoft.com/office/drawing/2014/main" id="{531E34E5-76D8-8C4C-8258-57743419C84C}"/>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Taking stock of the past ye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FB29-0F96-DB46-9AB1-0EB010F233CE}"/>
              </a:ext>
            </a:extLst>
          </p:cNvPr>
          <p:cNvSpPr txBox="1">
            <a:spLocks noGrp="1"/>
          </p:cNvSpPr>
          <p:nvPr>
            <p:ph type="title" idx="4294967295"/>
          </p:nvPr>
        </p:nvSpPr>
        <p:spPr/>
        <p:txBody>
          <a:bodyPr/>
          <a:lstStyle/>
          <a:p>
            <a:pPr lvl="0"/>
            <a:r>
              <a:rPr lang="en-US" sz="3600">
                <a:latin typeface="Calibri Light" pitchFamily="34"/>
              </a:rPr>
              <a:t>Evaluando el año pasado</a:t>
            </a:r>
          </a:p>
        </p:txBody>
      </p:sp>
      <p:sp>
        <p:nvSpPr>
          <p:cNvPr id="3" name="Content Placeholder 2">
            <a:extLst>
              <a:ext uri="{FF2B5EF4-FFF2-40B4-BE49-F238E27FC236}">
                <a16:creationId xmlns:a16="http://schemas.microsoft.com/office/drawing/2014/main" id="{4ED978DD-671C-854E-BCB6-3088931F37B4}"/>
              </a:ext>
            </a:extLst>
          </p:cNvPr>
          <p:cNvSpPr txBox="1">
            <a:spLocks noGrp="1"/>
          </p:cNvSpPr>
          <p:nvPr>
            <p:ph type="body" idx="4294967295"/>
          </p:nvPr>
        </p:nvSpPr>
        <p:spPr>
          <a:xfrm>
            <a:off x="838080" y="1825560"/>
            <a:ext cx="10515240" cy="478677"/>
          </a:xfrm>
        </p:spPr>
        <p:txBody>
          <a:bodyPr/>
          <a:lstStyle/>
          <a:p>
            <a:pPr lvl="0">
              <a:buNone/>
            </a:pPr>
            <a:r>
              <a:rPr lang="en-US" dirty="0" err="1">
                <a:latin typeface="Calibri" pitchFamily="34"/>
                <a:cs typeface="Calibri" pitchFamily="34"/>
              </a:rPr>
              <a:t>Principales</a:t>
            </a:r>
            <a:r>
              <a:rPr lang="en-US" dirty="0">
                <a:latin typeface="Calibri" pitchFamily="34"/>
                <a:cs typeface="Calibri" pitchFamily="34"/>
              </a:rPr>
              <a:t> </a:t>
            </a:r>
            <a:r>
              <a:rPr lang="en-US" dirty="0" err="1">
                <a:latin typeface="Calibri" pitchFamily="34"/>
                <a:cs typeface="Calibri" pitchFamily="34"/>
              </a:rPr>
              <a:t>resultados</a:t>
            </a:r>
            <a:r>
              <a:rPr lang="en-US" dirty="0">
                <a:latin typeface="Calibri" pitchFamily="34"/>
                <a:cs typeface="Calibri" pitchFamily="34"/>
              </a:rPr>
              <a:t> de un </a:t>
            </a:r>
            <a:r>
              <a:rPr lang="en-US" dirty="0" err="1">
                <a:latin typeface="Calibri" pitchFamily="34"/>
                <a:cs typeface="Calibri" pitchFamily="34"/>
              </a:rPr>
              <a:t>ejercicio</a:t>
            </a:r>
            <a:r>
              <a:rPr lang="en-US" dirty="0">
                <a:latin typeface="Calibri" pitchFamily="34"/>
                <a:cs typeface="Calibri" pitchFamily="34"/>
              </a:rPr>
              <a:t> de “scorecard”:</a:t>
            </a:r>
          </a:p>
        </p:txBody>
      </p:sp>
      <p:sp>
        <p:nvSpPr>
          <p:cNvPr id="4" name="TextBox 3">
            <a:extLst>
              <a:ext uri="{FF2B5EF4-FFF2-40B4-BE49-F238E27FC236}">
                <a16:creationId xmlns:a16="http://schemas.microsoft.com/office/drawing/2014/main" id="{11F77F6E-E464-334A-B33E-44D3B42F2292}"/>
              </a:ext>
            </a:extLst>
          </p:cNvPr>
          <p:cNvSpPr/>
          <p:nvPr/>
        </p:nvSpPr>
        <p:spPr>
          <a:xfrm>
            <a:off x="838080" y="2680200"/>
            <a:ext cx="3827879" cy="41603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BE5D6"/>
          </a:solid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s-ES" sz="2200" b="1" i="0" u="none" strike="noStrike" kern="1200" spc="0" dirty="0">
                <a:ln>
                  <a:noFill/>
                </a:ln>
                <a:solidFill>
                  <a:srgbClr val="000000"/>
                </a:solidFill>
                <a:latin typeface="Calibri" pitchFamily="18"/>
                <a:ea typeface="Microsoft YaHei" pitchFamily="2"/>
                <a:cs typeface="Mangal" pitchFamily="2"/>
              </a:rPr>
              <a:t>Lo positivo:</a:t>
            </a:r>
          </a:p>
          <a:p>
            <a:pPr marL="342900" marR="0" lvl="0" indent="-342900" rtl="0" hangingPunct="0">
              <a:lnSpc>
                <a:spcPct val="100000"/>
              </a:lnSpc>
              <a:spcBef>
                <a:spcPts val="0"/>
              </a:spcBef>
              <a:spcAft>
                <a:spcPts val="0"/>
              </a:spcAft>
              <a:buFont typeface="Arial" panose="020B0604020202020204" pitchFamily="34" charset="0"/>
              <a:buChar char="•"/>
              <a:tabLst/>
              <a:defRPr kern="1200">
                <a:solidFill>
                  <a:srgbClr val="000000"/>
                </a:solidFill>
                <a:latin typeface="Helvetica" pitchFamily="32"/>
                <a:ea typeface="Helvetica" pitchFamily="32"/>
                <a:cs typeface="Helvetica" pitchFamily="32"/>
              </a:defRPr>
            </a:pPr>
            <a:r>
              <a:rPr lang="es-ES" sz="2000" b="0" i="0" u="none" strike="noStrike" kern="1200" spc="0" dirty="0">
                <a:ln>
                  <a:noFill/>
                </a:ln>
                <a:solidFill>
                  <a:srgbClr val="000000"/>
                </a:solidFill>
                <a:latin typeface="Calibri" pitchFamily="34"/>
                <a:ea typeface="Helvetica" pitchFamily="34"/>
                <a:cs typeface="Helvetica" pitchFamily="34"/>
              </a:rPr>
              <a:t>Ha habido </a:t>
            </a:r>
            <a:r>
              <a:rPr lang="es-ES" sz="2000" b="0" i="0" u="sng" strike="noStrike" kern="1200" spc="0" dirty="0">
                <a:ln>
                  <a:noFill/>
                </a:ln>
                <a:solidFill>
                  <a:srgbClr val="000000"/>
                </a:solidFill>
                <a:uFillTx/>
                <a:latin typeface="Helvetica" pitchFamily="34"/>
                <a:ea typeface="Helvetica" pitchFamily="34"/>
                <a:cs typeface="Helvetica" pitchFamily="34"/>
              </a:rPr>
              <a:t>progreso</a:t>
            </a:r>
            <a:r>
              <a:rPr lang="es-ES" sz="2000" b="0" i="0" u="none" strike="noStrike" kern="1200" spc="0" dirty="0">
                <a:ln>
                  <a:noFill/>
                </a:ln>
                <a:solidFill>
                  <a:srgbClr val="000000"/>
                </a:solidFill>
                <a:latin typeface="Calibri" pitchFamily="34"/>
                <a:ea typeface="Helvetica" pitchFamily="34"/>
                <a:cs typeface="Helvetica" pitchFamily="34"/>
              </a:rPr>
              <a:t>. Se produjeron borradores de documentos de gobernanza. Se </a:t>
            </a:r>
            <a:r>
              <a:rPr lang="es-ES" sz="2000" b="0" i="0" u="none" strike="noStrike" kern="1200" spc="0" dirty="0" err="1">
                <a:ln>
                  <a:noFill/>
                </a:ln>
                <a:solidFill>
                  <a:srgbClr val="000000"/>
                </a:solidFill>
                <a:latin typeface="Calibri" pitchFamily="34"/>
                <a:ea typeface="Helvetica" pitchFamily="34"/>
                <a:cs typeface="Helvetica" pitchFamily="34"/>
              </a:rPr>
              <a:t>avanz</a:t>
            </a:r>
            <a:r>
              <a:rPr lang="en-US" sz="2000" b="0" i="0" u="none" strike="noStrike" kern="1200" spc="0" dirty="0" err="1">
                <a:ln>
                  <a:noFill/>
                </a:ln>
                <a:solidFill>
                  <a:srgbClr val="000000"/>
                </a:solidFill>
                <a:latin typeface="Calibri" pitchFamily="34"/>
                <a:ea typeface="Helvetica" pitchFamily="34"/>
                <a:cs typeface="Helvetica" pitchFamily="34"/>
              </a:rPr>
              <a:t>ó</a:t>
            </a:r>
            <a:r>
              <a:rPr lang="en-US" sz="2000" b="0" i="0" u="none" strike="noStrike" kern="1200" spc="0" dirty="0">
                <a:ln>
                  <a:noFill/>
                </a:ln>
                <a:solidFill>
                  <a:srgbClr val="000000"/>
                </a:solidFill>
                <a:latin typeface="Calibri" pitchFamily="34"/>
                <a:ea typeface="Helvetica" pitchFamily="34"/>
                <a:cs typeface="Helvetica" pitchFamily="34"/>
              </a:rPr>
              <a:t> con</a:t>
            </a:r>
            <a:r>
              <a:rPr lang="es-ES" sz="2000" b="0" i="0" u="none" strike="noStrike" kern="1200" spc="0" dirty="0">
                <a:ln>
                  <a:noFill/>
                </a:ln>
                <a:solidFill>
                  <a:srgbClr val="000000"/>
                </a:solidFill>
                <a:latin typeface="Calibri" pitchFamily="34"/>
                <a:ea typeface="Helvetica" pitchFamily="34"/>
                <a:cs typeface="Helvetica" pitchFamily="34"/>
              </a:rPr>
              <a:t> iniciativas. </a:t>
            </a:r>
          </a:p>
          <a:p>
            <a:pPr marL="342900" marR="0" lvl="0" indent="-342900" rtl="0" hangingPunct="0">
              <a:lnSpc>
                <a:spcPct val="100000"/>
              </a:lnSpc>
              <a:spcBef>
                <a:spcPts val="0"/>
              </a:spcBef>
              <a:spcAft>
                <a:spcPts val="0"/>
              </a:spcAft>
              <a:buFont typeface="Arial" panose="020B0604020202020204" pitchFamily="34" charset="0"/>
              <a:buChar char="•"/>
              <a:tabLst/>
              <a:defRPr kern="1200">
                <a:solidFill>
                  <a:srgbClr val="000000"/>
                </a:solidFill>
                <a:latin typeface="Helvetica" pitchFamily="32"/>
                <a:ea typeface="Helvetica" pitchFamily="32"/>
                <a:cs typeface="Helvetica" pitchFamily="32"/>
              </a:defRPr>
            </a:pPr>
            <a:r>
              <a:rPr lang="es-ES" sz="2000" b="0" i="0" u="none" strike="noStrike" kern="1200" spc="0" dirty="0">
                <a:ln>
                  <a:noFill/>
                </a:ln>
                <a:solidFill>
                  <a:srgbClr val="000000"/>
                </a:solidFill>
                <a:latin typeface="Calibri" pitchFamily="34"/>
                <a:ea typeface="Helvetica" pitchFamily="34"/>
                <a:cs typeface="Helvetica" pitchFamily="34"/>
              </a:rPr>
              <a:t>Ha habido más </a:t>
            </a:r>
            <a:r>
              <a:rPr lang="es-ES" sz="2000" b="0" i="0" u="sng" strike="noStrike" kern="1200" spc="0" dirty="0">
                <a:ln>
                  <a:noFill/>
                </a:ln>
                <a:solidFill>
                  <a:srgbClr val="000000"/>
                </a:solidFill>
                <a:uFillTx/>
                <a:latin typeface="Helvetica" pitchFamily="34"/>
                <a:ea typeface="Helvetica" pitchFamily="34"/>
                <a:cs typeface="Helvetica" pitchFamily="34"/>
              </a:rPr>
              <a:t>interacción respetuosa</a:t>
            </a:r>
            <a:r>
              <a:rPr lang="es-ES" sz="2000" b="0" i="0" u="none" strike="noStrike" kern="1200" spc="0" dirty="0">
                <a:ln>
                  <a:noFill/>
                </a:ln>
                <a:solidFill>
                  <a:srgbClr val="000000"/>
                </a:solidFill>
                <a:latin typeface="Calibri" pitchFamily="34"/>
                <a:ea typeface="Helvetica" pitchFamily="34"/>
                <a:cs typeface="Helvetica" pitchFamily="34"/>
              </a:rPr>
              <a:t>, menos enfrentamientos. </a:t>
            </a:r>
          </a:p>
          <a:p>
            <a:pPr marL="342900" marR="0" lvl="0" indent="-342900" rtl="0" hangingPunct="0">
              <a:lnSpc>
                <a:spcPct val="100000"/>
              </a:lnSpc>
              <a:spcBef>
                <a:spcPts val="0"/>
              </a:spcBef>
              <a:spcAft>
                <a:spcPts val="0"/>
              </a:spcAft>
              <a:buFont typeface="Arial" panose="020B0604020202020204" pitchFamily="34" charset="0"/>
              <a:buChar char="•"/>
              <a:tabLst/>
              <a:defRPr kern="1200">
                <a:solidFill>
                  <a:srgbClr val="000000"/>
                </a:solidFill>
                <a:latin typeface="Helvetica" pitchFamily="32"/>
                <a:ea typeface="Helvetica" pitchFamily="32"/>
                <a:cs typeface="Helvetica" pitchFamily="32"/>
              </a:defRPr>
            </a:pPr>
            <a:r>
              <a:rPr lang="es-ES" sz="2000" b="0" i="0" u="none" strike="noStrike" kern="1200" spc="0" dirty="0">
                <a:ln>
                  <a:noFill/>
                </a:ln>
                <a:solidFill>
                  <a:srgbClr val="000000"/>
                </a:solidFill>
                <a:latin typeface="Calibri" pitchFamily="34"/>
                <a:ea typeface="Helvetica" pitchFamily="34"/>
                <a:cs typeface="Helvetica" pitchFamily="34"/>
              </a:rPr>
              <a:t>Ha habido un aumento de la </a:t>
            </a:r>
            <a:r>
              <a:rPr lang="es-ES" sz="2000" b="0" i="0" u="sng" strike="noStrike" kern="1200" spc="0" dirty="0">
                <a:ln>
                  <a:noFill/>
                </a:ln>
                <a:solidFill>
                  <a:srgbClr val="000000"/>
                </a:solidFill>
                <a:uFillTx/>
                <a:latin typeface="Helvetica" pitchFamily="34"/>
                <a:ea typeface="Helvetica" pitchFamily="34"/>
                <a:cs typeface="Helvetica" pitchFamily="34"/>
              </a:rPr>
              <a:t>participación</a:t>
            </a:r>
            <a:r>
              <a:rPr lang="es-ES" sz="2000" b="0" i="0" u="none" strike="noStrike" kern="1200" spc="0" dirty="0">
                <a:ln>
                  <a:noFill/>
                </a:ln>
                <a:solidFill>
                  <a:srgbClr val="000000"/>
                </a:solidFill>
                <a:latin typeface="Calibri" pitchFamily="34"/>
                <a:ea typeface="Helvetica" pitchFamily="34"/>
                <a:cs typeface="Helvetica" pitchFamily="34"/>
              </a:rPr>
              <a:t> en actividades como las llamados mensuales.</a:t>
            </a:r>
          </a:p>
          <a:p>
            <a:pPr marL="342900" marR="0" lvl="0" indent="-342900" algn="l" rtl="0" hangingPunct="1">
              <a:lnSpc>
                <a:spcPct val="100000"/>
              </a:lnSpc>
              <a:spcBef>
                <a:spcPts val="0"/>
              </a:spcBef>
              <a:spcAft>
                <a:spcPts val="0"/>
              </a:spcAft>
              <a:buFont typeface="Arial" panose="020B0604020202020204" pitchFamily="34" charset="0"/>
              <a:buChar char="•"/>
              <a:tabLst/>
              <a:defRPr sz="1800"/>
            </a:pPr>
            <a:endParaRPr lang="es-ES" sz="20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endParaRPr lang="es-ES" sz="1800" b="0" i="0" u="none" strike="noStrike" kern="1200" spc="0" dirty="0">
              <a:ln>
                <a:noFill/>
              </a:ln>
              <a:solidFill>
                <a:srgbClr val="000000"/>
              </a:solidFill>
              <a:latin typeface="Calibri" pitchFamily="18"/>
              <a:ea typeface="Microsoft YaHei" pitchFamily="2"/>
              <a:cs typeface="Mangal" pitchFamily="2"/>
            </a:endParaRPr>
          </a:p>
        </p:txBody>
      </p:sp>
      <p:sp>
        <p:nvSpPr>
          <p:cNvPr id="5" name="TextBox 4">
            <a:extLst>
              <a:ext uri="{FF2B5EF4-FFF2-40B4-BE49-F238E27FC236}">
                <a16:creationId xmlns:a16="http://schemas.microsoft.com/office/drawing/2014/main" id="{696A7415-0DDF-CA4B-AD9A-13D4408064B7}"/>
              </a:ext>
            </a:extLst>
          </p:cNvPr>
          <p:cNvSpPr/>
          <p:nvPr/>
        </p:nvSpPr>
        <p:spPr>
          <a:xfrm>
            <a:off x="5186880" y="2680200"/>
            <a:ext cx="6668280" cy="387864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BE5D6"/>
          </a:solid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s-ES" sz="2200" b="1" i="0" u="none" strike="noStrike" kern="1200" spc="0" dirty="0">
                <a:ln>
                  <a:noFill/>
                </a:ln>
                <a:solidFill>
                  <a:srgbClr val="000000"/>
                </a:solidFill>
                <a:latin typeface="Calibri" pitchFamily="18"/>
                <a:ea typeface="Microsoft YaHei" pitchFamily="2"/>
                <a:cs typeface="Mangal" pitchFamily="2"/>
              </a:rPr>
              <a:t>Los aspectos frustrantes:</a:t>
            </a:r>
          </a:p>
          <a:p>
            <a:pPr marL="342900" marR="0" lvl="0" indent="-342900" rtl="0" hangingPunct="0">
              <a:lnSpc>
                <a:spcPct val="100000"/>
              </a:lnSpc>
              <a:spcBef>
                <a:spcPts val="0"/>
              </a:spcBef>
              <a:spcAft>
                <a:spcPts val="0"/>
              </a:spcAft>
              <a:buFont typeface="Arial" panose="020B0604020202020204" pitchFamily="34" charset="0"/>
              <a:buChar char="•"/>
              <a:tabLst/>
              <a:defRPr kern="1200">
                <a:solidFill>
                  <a:srgbClr val="000000"/>
                </a:solidFill>
                <a:latin typeface="Calibri" pitchFamily="32"/>
                <a:ea typeface="Calibri" pitchFamily="32"/>
                <a:cs typeface="Calibri" pitchFamily="32"/>
              </a:defRPr>
            </a:pPr>
            <a:r>
              <a:rPr lang="es-ES" sz="2000" b="0" i="0" u="none" strike="noStrike" kern="1200" spc="0" dirty="0">
                <a:ln>
                  <a:noFill/>
                </a:ln>
                <a:solidFill>
                  <a:srgbClr val="000000"/>
                </a:solidFill>
                <a:latin typeface="Calibri" pitchFamily="34"/>
                <a:ea typeface="Calibri" pitchFamily="34"/>
                <a:cs typeface="Calibri" pitchFamily="34"/>
              </a:rPr>
              <a:t>No ha habido suficiente comunicación en múltiples niveles: sobre el proceso de mediación y su progreso; entre el liderazgo de LACRALO, miembros de ALAC y la red sobre temas de políticas; los miembros del sistema no están aportando contribuciones a los borradores; etc. </a:t>
            </a:r>
          </a:p>
          <a:p>
            <a:pPr marL="342900" marR="0" lvl="0" indent="-342900" rtl="0" hangingPunct="0">
              <a:lnSpc>
                <a:spcPct val="100000"/>
              </a:lnSpc>
              <a:spcBef>
                <a:spcPts val="0"/>
              </a:spcBef>
              <a:spcAft>
                <a:spcPts val="0"/>
              </a:spcAft>
              <a:buFont typeface="Arial" panose="020B0604020202020204" pitchFamily="34" charset="0"/>
              <a:buChar char="•"/>
              <a:tabLst/>
              <a:defRPr kern="1200">
                <a:solidFill>
                  <a:srgbClr val="000000"/>
                </a:solidFill>
                <a:latin typeface="Calibri" pitchFamily="32"/>
                <a:ea typeface="Calibri" pitchFamily="32"/>
                <a:cs typeface="Calibri" pitchFamily="32"/>
              </a:defRPr>
            </a:pPr>
            <a:r>
              <a:rPr lang="es-ES" sz="2000" b="0" i="0" u="none" strike="noStrike" kern="1200" spc="0" dirty="0">
                <a:ln>
                  <a:noFill/>
                </a:ln>
                <a:solidFill>
                  <a:srgbClr val="000000"/>
                </a:solidFill>
                <a:latin typeface="Calibri" pitchFamily="34"/>
                <a:ea typeface="Calibri" pitchFamily="34"/>
                <a:cs typeface="Calibri" pitchFamily="34"/>
              </a:rPr>
              <a:t>Los borradores </a:t>
            </a:r>
            <a:r>
              <a:rPr lang="es-ES" sz="2000" b="0" i="0" u="sng" strike="noStrike" kern="1200" spc="0" dirty="0">
                <a:ln>
                  <a:noFill/>
                </a:ln>
                <a:solidFill>
                  <a:srgbClr val="000000"/>
                </a:solidFill>
                <a:uFillTx/>
                <a:latin typeface="Calibri" pitchFamily="34"/>
                <a:ea typeface="Calibri" pitchFamily="34"/>
                <a:cs typeface="Calibri" pitchFamily="34"/>
              </a:rPr>
              <a:t> necesitan ajustes</a:t>
            </a:r>
            <a:r>
              <a:rPr lang="es-ES" sz="2000" b="0" i="0" u="none" strike="noStrike" kern="1200" spc="0" dirty="0">
                <a:ln>
                  <a:noFill/>
                </a:ln>
                <a:solidFill>
                  <a:srgbClr val="000000"/>
                </a:solidFill>
                <a:latin typeface="Calibri" pitchFamily="34"/>
                <a:ea typeface="Calibri" pitchFamily="34"/>
                <a:cs typeface="Calibri" pitchFamily="34"/>
              </a:rPr>
              <a:t>. </a:t>
            </a:r>
          </a:p>
          <a:p>
            <a:pPr marL="342900" marR="0" lvl="0" indent="-342900" rtl="0" hangingPunct="0">
              <a:lnSpc>
                <a:spcPct val="100000"/>
              </a:lnSpc>
              <a:spcBef>
                <a:spcPts val="0"/>
              </a:spcBef>
              <a:spcAft>
                <a:spcPts val="0"/>
              </a:spcAft>
              <a:buFont typeface="Arial" panose="020B0604020202020204" pitchFamily="34" charset="0"/>
              <a:buChar char="•"/>
              <a:tabLst/>
              <a:defRPr kern="1200">
                <a:solidFill>
                  <a:srgbClr val="000000"/>
                </a:solidFill>
                <a:latin typeface="Calibri" pitchFamily="32"/>
                <a:ea typeface="Calibri" pitchFamily="32"/>
                <a:cs typeface="Calibri" pitchFamily="32"/>
              </a:defRPr>
            </a:pPr>
            <a:r>
              <a:rPr lang="es-ES" sz="2000" b="0" i="0" u="none" strike="noStrike" kern="1200" spc="0" dirty="0">
                <a:ln>
                  <a:noFill/>
                </a:ln>
                <a:solidFill>
                  <a:srgbClr val="000000"/>
                </a:solidFill>
                <a:latin typeface="Calibri" pitchFamily="34"/>
                <a:ea typeface="Calibri" pitchFamily="34"/>
                <a:cs typeface="Calibri" pitchFamily="34"/>
              </a:rPr>
              <a:t>El proceso se siente </a:t>
            </a:r>
            <a:r>
              <a:rPr lang="es-ES" sz="2000" b="0" i="0" u="sng" strike="noStrike" kern="1200" spc="0" dirty="0">
                <a:ln>
                  <a:noFill/>
                </a:ln>
                <a:solidFill>
                  <a:srgbClr val="000000"/>
                </a:solidFill>
                <a:uFillTx/>
                <a:latin typeface="Calibri" pitchFamily="34"/>
                <a:ea typeface="Calibri" pitchFamily="34"/>
                <a:cs typeface="Calibri" pitchFamily="34"/>
              </a:rPr>
              <a:t>lento</a:t>
            </a:r>
            <a:r>
              <a:rPr lang="es-ES" sz="2000" b="0" i="0" u="none" strike="noStrike" kern="1200" spc="0" dirty="0">
                <a:ln>
                  <a:noFill/>
                </a:ln>
                <a:solidFill>
                  <a:srgbClr val="000000"/>
                </a:solidFill>
                <a:latin typeface="Calibri" pitchFamily="34"/>
                <a:ea typeface="Calibri" pitchFamily="34"/>
                <a:cs typeface="Calibri" pitchFamily="34"/>
              </a:rPr>
              <a:t> (no para todos)</a:t>
            </a:r>
          </a:p>
          <a:p>
            <a:pPr marL="342900" marR="0" lvl="0" indent="-342900" rtl="0" hangingPunct="0">
              <a:lnSpc>
                <a:spcPct val="100000"/>
              </a:lnSpc>
              <a:spcBef>
                <a:spcPts val="0"/>
              </a:spcBef>
              <a:spcAft>
                <a:spcPts val="0"/>
              </a:spcAft>
              <a:buFont typeface="Arial" panose="020B0604020202020204" pitchFamily="34" charset="0"/>
              <a:buChar char="•"/>
              <a:tabLst/>
              <a:defRPr kern="1200">
                <a:solidFill>
                  <a:srgbClr val="000000"/>
                </a:solidFill>
                <a:latin typeface="Calibri" pitchFamily="32"/>
                <a:ea typeface="Calibri" pitchFamily="32"/>
                <a:cs typeface="Calibri" pitchFamily="32"/>
              </a:defRPr>
            </a:pPr>
            <a:r>
              <a:rPr lang="es-ES" sz="2000" b="0" i="0" u="none" strike="noStrike" kern="1200" spc="0" dirty="0">
                <a:ln>
                  <a:noFill/>
                </a:ln>
                <a:solidFill>
                  <a:srgbClr val="000000"/>
                </a:solidFill>
                <a:latin typeface="Calibri" pitchFamily="34"/>
                <a:ea typeface="Calibri" pitchFamily="34"/>
                <a:cs typeface="Calibri" pitchFamily="34"/>
              </a:rPr>
              <a:t>Aun no tenemos un </a:t>
            </a:r>
            <a:r>
              <a:rPr lang="es-ES" sz="2000" b="0" i="0" u="sng" strike="noStrike" kern="1200" spc="0" dirty="0">
                <a:ln>
                  <a:noFill/>
                </a:ln>
                <a:solidFill>
                  <a:srgbClr val="000000"/>
                </a:solidFill>
                <a:uFillTx/>
                <a:latin typeface="Calibri" pitchFamily="34"/>
                <a:ea typeface="Calibri" pitchFamily="34"/>
                <a:cs typeface="Calibri" pitchFamily="34"/>
              </a:rPr>
              <a:t>propósito en común</a:t>
            </a:r>
            <a:r>
              <a:rPr lang="es-ES" sz="2000" b="0" i="0" u="none" strike="noStrike" kern="1200" spc="0" dirty="0">
                <a:ln>
                  <a:noFill/>
                </a:ln>
                <a:solidFill>
                  <a:srgbClr val="000000"/>
                </a:solidFill>
                <a:latin typeface="Calibri" pitchFamily="34"/>
                <a:ea typeface="Calibri" pitchFamily="34"/>
                <a:cs typeface="Calibri" pitchFamily="34"/>
              </a:rPr>
              <a:t>. No tenemos una estrategia en común sobre qué deberíamos estar haciendo (particularmente relevante en torno a cómo LACRALO debería estar influenciando las </a:t>
            </a:r>
            <a:r>
              <a:rPr lang="es-ES" sz="2000" b="0" i="0" u="none" strike="noStrike" kern="1200" spc="0" dirty="0" err="1">
                <a:ln>
                  <a:noFill/>
                </a:ln>
                <a:solidFill>
                  <a:srgbClr val="000000"/>
                </a:solidFill>
                <a:latin typeface="Calibri" pitchFamily="34"/>
                <a:ea typeface="Calibri" pitchFamily="34"/>
                <a:cs typeface="Calibri" pitchFamily="34"/>
              </a:rPr>
              <a:t>pol</a:t>
            </a:r>
            <a:r>
              <a:rPr lang="en-US" sz="2000" b="0" i="0" u="none" strike="noStrike" kern="1200" spc="0" dirty="0" err="1">
                <a:ln>
                  <a:noFill/>
                </a:ln>
                <a:solidFill>
                  <a:srgbClr val="000000"/>
                </a:solidFill>
                <a:latin typeface="Calibri" pitchFamily="34"/>
                <a:ea typeface="Calibri" pitchFamily="34"/>
                <a:cs typeface="Calibri" pitchFamily="34"/>
              </a:rPr>
              <a:t>íticas</a:t>
            </a:r>
            <a:r>
              <a:rPr lang="en-US" sz="2000" b="0" i="0" u="none" strike="noStrike" kern="1200" spc="0" dirty="0">
                <a:ln>
                  <a:noFill/>
                </a:ln>
                <a:solidFill>
                  <a:srgbClr val="000000"/>
                </a:solidFill>
                <a:latin typeface="Calibri" pitchFamily="34"/>
                <a:ea typeface="Calibri" pitchFamily="34"/>
                <a:cs typeface="Calibri" pitchFamily="34"/>
              </a:rPr>
              <a:t> de </a:t>
            </a:r>
            <a:r>
              <a:rPr lang="es-ES" sz="2000" b="0" i="0" u="none" strike="noStrike" kern="1200" spc="0" dirty="0">
                <a:ln>
                  <a:noFill/>
                </a:ln>
                <a:solidFill>
                  <a:srgbClr val="000000"/>
                </a:solidFill>
                <a:latin typeface="Calibri" pitchFamily="34"/>
                <a:ea typeface="Calibri" pitchFamily="34"/>
                <a:cs typeface="Calibri" pitchFamily="34"/>
              </a:rPr>
              <a:t>ICANN).</a:t>
            </a:r>
          </a:p>
        </p:txBody>
      </p:sp>
      <p:sp>
        <p:nvSpPr>
          <p:cNvPr id="6" name="Slide Number Placeholder 6">
            <a:extLst>
              <a:ext uri="{FF2B5EF4-FFF2-40B4-BE49-F238E27FC236}">
                <a16:creationId xmlns:a16="http://schemas.microsoft.com/office/drawing/2014/main" id="{CB1162F3-7C8F-C843-87D0-092600EE182C}"/>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A52BFF6F-E75D-F24A-947F-391EFDF9F7C0}" type="slidenum">
              <a:pPr lvl="0" algn="r"/>
              <a:t>4</a:t>
            </a:fld>
            <a:endParaRPr lang="es-ES" dirty="0">
              <a:solidFill>
                <a:srgbClr val="000000"/>
              </a:solidFill>
              <a:latin typeface="Calibri" pitchFamily="18"/>
              <a:cs typeface="Tahoma" pitchFamily="2"/>
            </a:endParaRPr>
          </a:p>
        </p:txBody>
      </p:sp>
      <p:pic>
        <p:nvPicPr>
          <p:cNvPr id="7" name="Picture 7">
            <a:extLst>
              <a:ext uri="{FF2B5EF4-FFF2-40B4-BE49-F238E27FC236}">
                <a16:creationId xmlns:a16="http://schemas.microsoft.com/office/drawing/2014/main" id="{A30C7985-3F1E-534C-88BB-E377DAEBD28C}"/>
              </a:ext>
            </a:extLst>
          </p:cNvPr>
          <p:cNvPicPr>
            <a:picLocks noChangeAspect="1"/>
          </p:cNvPicPr>
          <p:nvPr/>
        </p:nvPicPr>
        <p:blipFill>
          <a:blip r:embed="rId3">
            <a:lum/>
            <a:alphaModFix/>
          </a:blip>
          <a:srcRect/>
          <a:stretch>
            <a:fillRect/>
          </a:stretch>
        </p:blipFill>
        <p:spPr>
          <a:xfrm>
            <a:off x="10616400" y="337320"/>
            <a:ext cx="996120" cy="510480"/>
          </a:xfrm>
          <a:prstGeom prst="rect">
            <a:avLst/>
          </a:prstGeom>
          <a:noFill/>
          <a:ln>
            <a:noFill/>
          </a:ln>
        </p:spPr>
      </p:pic>
      <p:pic>
        <p:nvPicPr>
          <p:cNvPr id="8" name="Picture 8">
            <a:extLst>
              <a:ext uri="{FF2B5EF4-FFF2-40B4-BE49-F238E27FC236}">
                <a16:creationId xmlns:a16="http://schemas.microsoft.com/office/drawing/2014/main" id="{CD09F092-DAD8-F44B-BEC3-96404ABDCBF2}"/>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A Common Purpose for LACRA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16B69-EEA2-C844-A28A-8FA313E844D3}"/>
              </a:ext>
            </a:extLst>
          </p:cNvPr>
          <p:cNvSpPr txBox="1">
            <a:spLocks noGrp="1"/>
          </p:cNvSpPr>
          <p:nvPr>
            <p:ph type="title" idx="4294967295"/>
          </p:nvPr>
        </p:nvSpPr>
        <p:spPr/>
        <p:txBody>
          <a:bodyPr/>
          <a:lstStyle/>
          <a:p>
            <a:pPr lvl="0"/>
            <a:r>
              <a:rPr lang="en-US" sz="3600">
                <a:latin typeface="Calibri Light" pitchFamily="34"/>
                <a:cs typeface="Calibri" pitchFamily="34"/>
              </a:rPr>
              <a:t>UN PROPÓSITO EN COMÚN PARA LACRALO</a:t>
            </a:r>
          </a:p>
        </p:txBody>
      </p:sp>
      <p:sp>
        <p:nvSpPr>
          <p:cNvPr id="3" name="Content Placeholder 2">
            <a:extLst>
              <a:ext uri="{FF2B5EF4-FFF2-40B4-BE49-F238E27FC236}">
                <a16:creationId xmlns:a16="http://schemas.microsoft.com/office/drawing/2014/main" id="{71C358F5-5F36-CE48-8EF7-CC683778879A}"/>
              </a:ext>
            </a:extLst>
          </p:cNvPr>
          <p:cNvSpPr txBox="1">
            <a:spLocks noGrp="1"/>
          </p:cNvSpPr>
          <p:nvPr>
            <p:ph type="body" idx="4294967295"/>
          </p:nvPr>
        </p:nvSpPr>
        <p:spPr>
          <a:xfrm>
            <a:off x="838080" y="1825560"/>
            <a:ext cx="10515240" cy="3113245"/>
          </a:xfrm>
        </p:spPr>
        <p:txBody>
          <a:bodyPr/>
          <a:lstStyle/>
          <a:p>
            <a:pPr lvl="0">
              <a:buNone/>
            </a:pPr>
            <a:r>
              <a:rPr lang="es-ES_tradnl" dirty="0">
                <a:latin typeface="Calibri" pitchFamily="34"/>
                <a:cs typeface="Calibri" pitchFamily="34"/>
              </a:rPr>
              <a:t>El ejercicio del “</a:t>
            </a:r>
            <a:r>
              <a:rPr lang="es-ES_tradnl" dirty="0" err="1">
                <a:latin typeface="Calibri" pitchFamily="34"/>
                <a:cs typeface="Calibri" pitchFamily="34"/>
              </a:rPr>
              <a:t>scorecard</a:t>
            </a:r>
            <a:r>
              <a:rPr lang="es-ES_tradnl" dirty="0">
                <a:latin typeface="Calibri" pitchFamily="34"/>
                <a:cs typeface="Calibri" pitchFamily="34"/>
              </a:rPr>
              <a:t>” llevó al grupo a invertir tiempo </a:t>
            </a:r>
            <a:r>
              <a:rPr lang="es-ES_tradnl" u="sng" dirty="0">
                <a:latin typeface="Calibri" pitchFamily="34"/>
                <a:cs typeface="Calibri" pitchFamily="34"/>
              </a:rPr>
              <a:t>desarrollando los componentes de un propósito común</a:t>
            </a:r>
            <a:r>
              <a:rPr lang="es-ES_tradnl" dirty="0">
                <a:latin typeface="Calibri" pitchFamily="34"/>
                <a:cs typeface="Calibri" pitchFamily="34"/>
              </a:rPr>
              <a:t>, basado en torno a la misión existente de LACRALO como está escrita en su MOU con ICANN.</a:t>
            </a:r>
          </a:p>
          <a:p>
            <a:pPr lvl="0">
              <a:spcBef>
                <a:spcPts val="1001"/>
              </a:spcBef>
              <a:spcAft>
                <a:spcPts val="1414"/>
              </a:spcAft>
              <a:buNone/>
            </a:pPr>
            <a:r>
              <a:rPr lang="es-ES_tradnl" dirty="0">
                <a:latin typeface="Calibri" pitchFamily="34"/>
                <a:cs typeface="Calibri" pitchFamily="34"/>
              </a:rPr>
              <a:t>Una vez definido, el grupo utilizó este proceso en común para juzgar opciones de gobernanza que ayudarán a LACRALO a cumplir su misión, visión y acciones prioritarias.</a:t>
            </a:r>
          </a:p>
        </p:txBody>
      </p:sp>
      <p:sp>
        <p:nvSpPr>
          <p:cNvPr id="4" name="Slide Number Placeholder 3">
            <a:extLst>
              <a:ext uri="{FF2B5EF4-FFF2-40B4-BE49-F238E27FC236}">
                <a16:creationId xmlns:a16="http://schemas.microsoft.com/office/drawing/2014/main" id="{42299156-996E-D44F-A0F2-BB65BD9E8ECB}"/>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B651D900-6736-7B4A-B999-A6714D440AD3}" type="slidenum">
              <a:pPr lvl="0" algn="r"/>
              <a:t>5</a:t>
            </a:fld>
            <a:endParaRPr lang="es-ES" dirty="0">
              <a:solidFill>
                <a:srgbClr val="000000"/>
              </a:solidFill>
              <a:latin typeface="Calibri" pitchFamily="18"/>
              <a:cs typeface="Tahoma" pitchFamily="2"/>
            </a:endParaRPr>
          </a:p>
        </p:txBody>
      </p:sp>
      <p:pic>
        <p:nvPicPr>
          <p:cNvPr id="5" name="Picture 4">
            <a:extLst>
              <a:ext uri="{FF2B5EF4-FFF2-40B4-BE49-F238E27FC236}">
                <a16:creationId xmlns:a16="http://schemas.microsoft.com/office/drawing/2014/main" id="{E6568560-18C0-F84C-9D92-E046D04215EB}"/>
              </a:ext>
            </a:extLst>
          </p:cNvPr>
          <p:cNvPicPr>
            <a:picLocks noChangeAspect="1"/>
          </p:cNvPicPr>
          <p:nvPr/>
        </p:nvPicPr>
        <p:blipFill>
          <a:blip r:embed="rId3">
            <a:lum/>
            <a:alphaModFix/>
          </a:blip>
          <a:srcRect/>
          <a:stretch>
            <a:fillRect/>
          </a:stretch>
        </p:blipFill>
        <p:spPr>
          <a:xfrm>
            <a:off x="10616400" y="337320"/>
            <a:ext cx="996120" cy="510480"/>
          </a:xfrm>
          <a:prstGeom prst="rect">
            <a:avLst/>
          </a:prstGeom>
          <a:noFill/>
          <a:ln>
            <a:noFill/>
          </a:ln>
        </p:spPr>
      </p:pic>
      <p:pic>
        <p:nvPicPr>
          <p:cNvPr id="6" name="Picture 5">
            <a:extLst>
              <a:ext uri="{FF2B5EF4-FFF2-40B4-BE49-F238E27FC236}">
                <a16:creationId xmlns:a16="http://schemas.microsoft.com/office/drawing/2014/main" id="{8EA231D9-C213-974E-B8B8-FB829658D581}"/>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557ED-1D4D-E840-9964-130B5B762AA0}"/>
              </a:ext>
            </a:extLst>
          </p:cNvPr>
          <p:cNvSpPr txBox="1">
            <a:spLocks noGrp="1"/>
          </p:cNvSpPr>
          <p:nvPr>
            <p:ph type="title" idx="4294967295"/>
          </p:nvPr>
        </p:nvSpPr>
        <p:spPr>
          <a:xfrm>
            <a:off x="1135080" y="350640"/>
            <a:ext cx="9143640" cy="589477"/>
          </a:xfrm>
        </p:spPr>
        <p:txBody>
          <a:bodyPr anchor="t"/>
          <a:lstStyle/>
          <a:p>
            <a:pPr lvl="0">
              <a:spcBef>
                <a:spcPts val="1001"/>
              </a:spcBef>
              <a:spcAft>
                <a:spcPts val="1414"/>
              </a:spcAft>
            </a:pPr>
            <a:r>
              <a:rPr lang="es-ES_tradnl" sz="3600" dirty="0">
                <a:cs typeface="Calibri" pitchFamily="34"/>
              </a:rPr>
              <a:t>NUESTRO PROPÓSITO COMÚN</a:t>
            </a:r>
          </a:p>
        </p:txBody>
      </p:sp>
      <p:sp>
        <p:nvSpPr>
          <p:cNvPr id="3" name="TextBox 4">
            <a:extLst>
              <a:ext uri="{FF2B5EF4-FFF2-40B4-BE49-F238E27FC236}">
                <a16:creationId xmlns:a16="http://schemas.microsoft.com/office/drawing/2014/main" id="{0982F899-C447-374A-BAE7-ED5E4F11AE37}"/>
              </a:ext>
            </a:extLst>
          </p:cNvPr>
          <p:cNvSpPr/>
          <p:nvPr/>
        </p:nvSpPr>
        <p:spPr>
          <a:xfrm>
            <a:off x="336600" y="1389239"/>
            <a:ext cx="3403080" cy="842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es-ES_tradnl" sz="2400" b="1" i="0" u="none" strike="noStrike" kern="1200" spc="0">
                <a:ln>
                  <a:noFill/>
                </a:ln>
                <a:solidFill>
                  <a:srgbClr val="000000"/>
                </a:solidFill>
                <a:latin typeface="Calibri" pitchFamily="18"/>
                <a:ea typeface="Microsoft YaHei" pitchFamily="2"/>
                <a:cs typeface="Mangal" pitchFamily="2"/>
              </a:rPr>
              <a:t> MISIÓN DE LACRALO</a:t>
            </a:r>
          </a:p>
          <a:p>
            <a:pPr marL="0" marR="0" lvl="0" indent="0" algn="ctr" rtl="0" hangingPunct="1">
              <a:lnSpc>
                <a:spcPct val="100000"/>
              </a:lnSpc>
              <a:spcBef>
                <a:spcPts val="0"/>
              </a:spcBef>
              <a:spcAft>
                <a:spcPts val="0"/>
              </a:spcAft>
              <a:buNone/>
              <a:tabLst/>
              <a:defRPr sz="1800"/>
            </a:pPr>
            <a:endParaRPr lang="es-ES_tradnl" sz="2400" b="1" i="0" u="none" strike="noStrike" kern="1200" spc="0">
              <a:ln>
                <a:noFill/>
              </a:ln>
              <a:solidFill>
                <a:srgbClr val="000000"/>
              </a:solidFill>
              <a:latin typeface="Calibri" pitchFamily="18"/>
              <a:ea typeface="Microsoft YaHei" pitchFamily="2"/>
              <a:cs typeface="Mangal" pitchFamily="2"/>
            </a:endParaRPr>
          </a:p>
        </p:txBody>
      </p:sp>
      <p:sp>
        <p:nvSpPr>
          <p:cNvPr id="4" name="TextBox 5">
            <a:extLst>
              <a:ext uri="{FF2B5EF4-FFF2-40B4-BE49-F238E27FC236}">
                <a16:creationId xmlns:a16="http://schemas.microsoft.com/office/drawing/2014/main" id="{C36AD115-7B51-7A45-BDEC-1847049FF1CC}"/>
              </a:ext>
            </a:extLst>
          </p:cNvPr>
          <p:cNvSpPr/>
          <p:nvPr/>
        </p:nvSpPr>
        <p:spPr>
          <a:xfrm>
            <a:off x="3934440" y="1007999"/>
            <a:ext cx="3403080" cy="842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defRPr sz="1800"/>
            </a:pPr>
            <a:r>
              <a:rPr lang="es-ES_tradnl" sz="2400" b="1" i="0" u="none" strike="noStrike" kern="1200" spc="0" dirty="0">
                <a:ln>
                  <a:noFill/>
                </a:ln>
                <a:solidFill>
                  <a:srgbClr val="000000"/>
                </a:solidFill>
                <a:latin typeface="Calibri" pitchFamily="18"/>
                <a:ea typeface="Calibri" pitchFamily="34"/>
                <a:cs typeface="Calibri" pitchFamily="34"/>
              </a:rPr>
              <a:t>¿Por qué? Una visión de por que esto importa</a:t>
            </a:r>
          </a:p>
        </p:txBody>
      </p:sp>
      <p:sp>
        <p:nvSpPr>
          <p:cNvPr id="5" name="TextBox 6">
            <a:extLst>
              <a:ext uri="{FF2B5EF4-FFF2-40B4-BE49-F238E27FC236}">
                <a16:creationId xmlns:a16="http://schemas.microsoft.com/office/drawing/2014/main" id="{4DC7301E-ED55-D549-AB00-A8EA2D8DD443}"/>
              </a:ext>
            </a:extLst>
          </p:cNvPr>
          <p:cNvSpPr/>
          <p:nvPr/>
        </p:nvSpPr>
        <p:spPr>
          <a:xfrm>
            <a:off x="7633798" y="1171440"/>
            <a:ext cx="3978722" cy="1217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es-ES_tradnl" sz="2400" b="1" i="0" u="none" strike="noStrike" kern="1200" spc="0" dirty="0">
                <a:ln>
                  <a:noFill/>
                </a:ln>
                <a:solidFill>
                  <a:srgbClr val="000000"/>
                </a:solidFill>
                <a:latin typeface="Calibri" pitchFamily="18"/>
                <a:ea typeface="Microsoft YaHei" pitchFamily="2"/>
                <a:cs typeface="Mangal" pitchFamily="2"/>
              </a:rPr>
              <a:t>¿COMO? ¿QUE DEBEMOS HACER PARA ALCANZAR NUESTRA VISION Y MISION?</a:t>
            </a:r>
          </a:p>
        </p:txBody>
      </p:sp>
      <p:sp>
        <p:nvSpPr>
          <p:cNvPr id="6" name="TextBox 7">
            <a:extLst>
              <a:ext uri="{FF2B5EF4-FFF2-40B4-BE49-F238E27FC236}">
                <a16:creationId xmlns:a16="http://schemas.microsoft.com/office/drawing/2014/main" id="{3A3DA3AF-0885-5240-9EFA-90DF86502071}"/>
              </a:ext>
            </a:extLst>
          </p:cNvPr>
          <p:cNvSpPr/>
          <p:nvPr/>
        </p:nvSpPr>
        <p:spPr>
          <a:xfrm>
            <a:off x="546120" y="2365560"/>
            <a:ext cx="2984040" cy="23443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r>
              <a:rPr lang="es-ES_tradnl" sz="1800" b="0" i="0" u="none" strike="noStrike" kern="1200" spc="0">
                <a:ln>
                  <a:noFill/>
                </a:ln>
                <a:solidFill>
                  <a:srgbClr val="000000"/>
                </a:solidFill>
                <a:latin typeface="Calibri" pitchFamily="18"/>
                <a:ea typeface="Calibri" pitchFamily="34"/>
                <a:cs typeface="Calibri" pitchFamily="34"/>
              </a:rPr>
              <a:t>La misión de LACRALO es contribuir al desarrollo de políticas ICANN desde la perspectiva de los usuarios finales. Su área de acción es la comunidad at-large de ICANN.</a:t>
            </a:r>
          </a:p>
          <a:p>
            <a:pPr marL="0" marR="0" lvl="0" indent="0" algn="l" rtl="0" hangingPunct="1">
              <a:lnSpc>
                <a:spcPct val="100000"/>
              </a:lnSpc>
              <a:spcBef>
                <a:spcPts val="0"/>
              </a:spcBef>
              <a:spcAft>
                <a:spcPts val="0"/>
              </a:spcAft>
              <a:buNone/>
              <a:tabLst/>
              <a:defRPr sz="1800"/>
            </a:pPr>
            <a:endParaRPr lang="es-ES_tradnl" sz="1800" b="0" i="0" u="none" strike="noStrike" kern="1200" spc="0">
              <a:ln>
                <a:noFill/>
              </a:ln>
              <a:solidFill>
                <a:srgbClr val="000000"/>
              </a:solidFill>
              <a:latin typeface="Calibri" pitchFamily="18"/>
              <a:ea typeface="Microsoft YaHei" pitchFamily="2"/>
              <a:cs typeface="Mangal" pitchFamily="2"/>
            </a:endParaRPr>
          </a:p>
        </p:txBody>
      </p:sp>
      <p:sp>
        <p:nvSpPr>
          <p:cNvPr id="7" name="TextBox 8">
            <a:extLst>
              <a:ext uri="{FF2B5EF4-FFF2-40B4-BE49-F238E27FC236}">
                <a16:creationId xmlns:a16="http://schemas.microsoft.com/office/drawing/2014/main" id="{2C02D5E6-EDDE-DA4F-BAE3-6302A9F0A5D3}"/>
              </a:ext>
            </a:extLst>
          </p:cNvPr>
          <p:cNvSpPr/>
          <p:nvPr/>
        </p:nvSpPr>
        <p:spPr>
          <a:xfrm>
            <a:off x="4035959" y="1829880"/>
            <a:ext cx="3301560" cy="51611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defRPr sz="1800"/>
            </a:pPr>
            <a:r>
              <a:rPr lang="es-ES_tradnl" sz="1800" b="0" i="0" u="none" strike="noStrike" kern="1200" spc="0" dirty="0">
                <a:ln>
                  <a:noFill/>
                </a:ln>
                <a:solidFill>
                  <a:srgbClr val="000000"/>
                </a:solidFill>
                <a:latin typeface="Calibri" pitchFamily="18"/>
                <a:ea typeface="Calibri" pitchFamily="34"/>
                <a:cs typeface="Calibri" pitchFamily="34"/>
              </a:rPr>
              <a:t>LACRALO </a:t>
            </a:r>
            <a:r>
              <a:rPr lang="es-ES_tradnl" sz="1800" b="0" i="0" u="none" strike="noStrike" kern="1200" spc="0" dirty="0" err="1">
                <a:ln>
                  <a:noFill/>
                </a:ln>
                <a:solidFill>
                  <a:srgbClr val="000000"/>
                </a:solidFill>
                <a:latin typeface="Calibri" pitchFamily="18"/>
                <a:ea typeface="Calibri" pitchFamily="34"/>
                <a:cs typeface="Calibri" pitchFamily="34"/>
              </a:rPr>
              <a:t>envisiona</a:t>
            </a:r>
            <a:r>
              <a:rPr lang="es-ES_tradnl" sz="1800" b="0" i="0" u="none" strike="noStrike" kern="1200" spc="0" dirty="0">
                <a:ln>
                  <a:noFill/>
                </a:ln>
                <a:solidFill>
                  <a:srgbClr val="000000"/>
                </a:solidFill>
                <a:latin typeface="Calibri" pitchFamily="18"/>
                <a:ea typeface="Calibri" pitchFamily="34"/>
                <a:cs typeface="Calibri" pitchFamily="34"/>
              </a:rPr>
              <a:t> una comunidad de Internet en la cual </a:t>
            </a:r>
            <a:r>
              <a:rPr lang="es-ES_tradnl" sz="1800" b="0" i="0" u="sng" strike="noStrike" kern="1200" spc="0" dirty="0">
                <a:ln>
                  <a:noFill/>
                </a:ln>
                <a:solidFill>
                  <a:srgbClr val="000000"/>
                </a:solidFill>
                <a:latin typeface="Calibri" pitchFamily="18"/>
                <a:ea typeface="Calibri" pitchFamily="34"/>
                <a:cs typeface="Calibri" pitchFamily="34"/>
              </a:rPr>
              <a:t>las perspectivas y los intereses únicos de los usuarios finales </a:t>
            </a:r>
            <a:r>
              <a:rPr lang="es-ES_tradnl" sz="1800" b="0" i="0" u="none" strike="noStrike" kern="1200" spc="0" dirty="0">
                <a:ln>
                  <a:noFill/>
                </a:ln>
                <a:solidFill>
                  <a:srgbClr val="000000"/>
                </a:solidFill>
                <a:latin typeface="Calibri" pitchFamily="18"/>
                <a:ea typeface="Calibri" pitchFamily="34"/>
                <a:cs typeface="Calibri" pitchFamily="34"/>
              </a:rPr>
              <a:t>de Latinoamérica y el Caribe sean puestos sobre la mesa y tomados en consideración para el desarrollo de las políticas de ICANN, con un énfasis particular en asegurar que los usuarios finales estén al tanto de sus </a:t>
            </a:r>
            <a:r>
              <a:rPr lang="es-ES_tradnl" sz="1800" b="0" i="0" u="sng" strike="noStrike" kern="1200" spc="0" dirty="0">
                <a:ln>
                  <a:noFill/>
                </a:ln>
                <a:solidFill>
                  <a:srgbClr val="000000"/>
                </a:solidFill>
                <a:latin typeface="Calibri" pitchFamily="18"/>
                <a:ea typeface="Calibri" pitchFamily="34"/>
                <a:cs typeface="Calibri" pitchFamily="34"/>
              </a:rPr>
              <a:t>derechos asociados al Internet</a:t>
            </a:r>
            <a:r>
              <a:rPr lang="es-ES_tradnl" sz="1800" b="0" i="0" u="none" strike="noStrike" kern="1200" spc="0" dirty="0">
                <a:ln>
                  <a:noFill/>
                </a:ln>
                <a:solidFill>
                  <a:srgbClr val="000000"/>
                </a:solidFill>
                <a:latin typeface="Calibri" pitchFamily="18"/>
                <a:ea typeface="Calibri" pitchFamily="34"/>
                <a:cs typeface="Calibri" pitchFamily="34"/>
              </a:rPr>
              <a:t>, y puedan disfrutar de un acceso </a:t>
            </a:r>
            <a:r>
              <a:rPr lang="es-ES_tradnl" sz="1800" b="0" i="0" u="sng" strike="noStrike" kern="1200" spc="0" dirty="0">
                <a:ln>
                  <a:noFill/>
                </a:ln>
                <a:solidFill>
                  <a:srgbClr val="000000"/>
                </a:solidFill>
                <a:latin typeface="Calibri" pitchFamily="18"/>
                <a:ea typeface="Calibri" pitchFamily="34"/>
                <a:cs typeface="Calibri" pitchFamily="34"/>
              </a:rPr>
              <a:t>asequible</a:t>
            </a:r>
            <a:r>
              <a:rPr lang="es-ES_tradnl" sz="1800" b="0" i="0" u="none" strike="noStrike" kern="1200" spc="0" dirty="0">
                <a:ln>
                  <a:noFill/>
                </a:ln>
                <a:solidFill>
                  <a:srgbClr val="000000"/>
                </a:solidFill>
                <a:latin typeface="Calibri" pitchFamily="18"/>
                <a:ea typeface="Calibri" pitchFamily="34"/>
                <a:cs typeface="Calibri" pitchFamily="34"/>
              </a:rPr>
              <a:t>, </a:t>
            </a:r>
            <a:r>
              <a:rPr lang="es-ES_tradnl" sz="1800" b="0" i="0" u="sng" strike="noStrike" kern="1200" spc="0" dirty="0">
                <a:ln>
                  <a:noFill/>
                </a:ln>
                <a:solidFill>
                  <a:srgbClr val="000000"/>
                </a:solidFill>
                <a:latin typeface="Calibri" pitchFamily="18"/>
                <a:ea typeface="Calibri" pitchFamily="34"/>
                <a:cs typeface="Calibri" pitchFamily="34"/>
              </a:rPr>
              <a:t>estable</a:t>
            </a:r>
            <a:r>
              <a:rPr lang="es-ES_tradnl" sz="1800" b="0" i="0" u="none" strike="noStrike" kern="1200" spc="0" dirty="0">
                <a:ln>
                  <a:noFill/>
                </a:ln>
                <a:solidFill>
                  <a:srgbClr val="000000"/>
                </a:solidFill>
                <a:latin typeface="Calibri" pitchFamily="18"/>
                <a:ea typeface="Calibri" pitchFamily="34"/>
                <a:cs typeface="Calibri" pitchFamily="34"/>
              </a:rPr>
              <a:t> y </a:t>
            </a:r>
            <a:r>
              <a:rPr lang="es-ES_tradnl" sz="1800" b="0" i="0" u="sng" strike="noStrike" kern="1200" spc="0" dirty="0">
                <a:ln>
                  <a:noFill/>
                </a:ln>
                <a:solidFill>
                  <a:srgbClr val="000000"/>
                </a:solidFill>
                <a:latin typeface="Calibri" pitchFamily="18"/>
                <a:ea typeface="Calibri" pitchFamily="34"/>
                <a:cs typeface="Calibri" pitchFamily="34"/>
              </a:rPr>
              <a:t>seguro</a:t>
            </a:r>
            <a:r>
              <a:rPr lang="es-ES_tradnl" sz="1800" b="0" i="0" u="none" strike="noStrike" kern="1200" spc="0" dirty="0">
                <a:ln>
                  <a:noFill/>
                </a:ln>
                <a:solidFill>
                  <a:srgbClr val="000000"/>
                </a:solidFill>
                <a:latin typeface="Calibri" pitchFamily="18"/>
                <a:ea typeface="Calibri" pitchFamily="34"/>
                <a:cs typeface="Calibri" pitchFamily="34"/>
              </a:rPr>
              <a:t> a los servicios y beneficios de Internet. LACRALO trabaja en la intersección de estos intereses y la jurisdicción de ICANN.</a:t>
            </a:r>
          </a:p>
        </p:txBody>
      </p:sp>
      <p:sp>
        <p:nvSpPr>
          <p:cNvPr id="8" name="TextBox 9">
            <a:extLst>
              <a:ext uri="{FF2B5EF4-FFF2-40B4-BE49-F238E27FC236}">
                <a16:creationId xmlns:a16="http://schemas.microsoft.com/office/drawing/2014/main" id="{831DC3A7-1EFC-F640-BB63-8E42C8D030BA}"/>
              </a:ext>
            </a:extLst>
          </p:cNvPr>
          <p:cNvSpPr/>
          <p:nvPr/>
        </p:nvSpPr>
        <p:spPr>
          <a:xfrm>
            <a:off x="7633798" y="2410935"/>
            <a:ext cx="4498200" cy="38467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defRPr sz="1600"/>
            </a:pPr>
            <a:r>
              <a:rPr lang="es-ES_tradnl" dirty="0">
                <a:solidFill>
                  <a:srgbClr val="000000"/>
                </a:solidFill>
                <a:latin typeface="Calibri" pitchFamily="18"/>
                <a:cs typeface="Calibri" pitchFamily="34"/>
              </a:rPr>
              <a:t>LACRALO es un conducto para una comunicación relevante en dos direcciones. </a:t>
            </a:r>
            <a:br>
              <a:rPr lang="es-ES_tradnl" b="0" i="0" u="none" strike="noStrike" kern="1200" spc="0" dirty="0">
                <a:ln>
                  <a:noFill/>
                </a:ln>
                <a:solidFill>
                  <a:srgbClr val="000000"/>
                </a:solidFill>
                <a:latin typeface="Calibri" pitchFamily="34"/>
                <a:ea typeface="Calibri" pitchFamily="34"/>
                <a:cs typeface="Calibri" pitchFamily="34"/>
              </a:rPr>
            </a:br>
            <a:r>
              <a:rPr lang="es-ES_tradnl" b="0" i="0" u="sng" strike="noStrike" kern="1200" spc="0" dirty="0">
                <a:ln>
                  <a:noFill/>
                </a:ln>
                <a:solidFill>
                  <a:srgbClr val="000000"/>
                </a:solidFill>
                <a:uFillTx/>
                <a:latin typeface="Calibri" pitchFamily="34"/>
                <a:ea typeface="Calibri" pitchFamily="34"/>
                <a:cs typeface="Calibri" pitchFamily="34"/>
              </a:rPr>
              <a:t>‘OUTREACH”, “IN-REACH” Y CONSTRUCCIÓN DE CAPACIDADES</a:t>
            </a:r>
            <a:r>
              <a:rPr lang="es-ES_tradnl" b="0" i="0" u="none" strike="noStrike" kern="1200" spc="0" dirty="0">
                <a:ln>
                  <a:noFill/>
                </a:ln>
                <a:solidFill>
                  <a:srgbClr val="000000"/>
                </a:solidFill>
                <a:latin typeface="Calibri" pitchFamily="34"/>
                <a:ea typeface="Calibri" pitchFamily="34"/>
                <a:cs typeface="Calibri" pitchFamily="34"/>
              </a:rPr>
              <a:t> – esencial para empujar la información hacia afuera, crear las condiciones para la participación informada y mantener a la personas motivadas/entusiasmadas. </a:t>
            </a:r>
            <a:br>
              <a:rPr lang="es-ES_tradnl" b="0" i="0" u="none" strike="noStrike" kern="1200" spc="0" dirty="0">
                <a:ln>
                  <a:noFill/>
                </a:ln>
                <a:solidFill>
                  <a:srgbClr val="000000"/>
                </a:solidFill>
                <a:latin typeface="Calibri" pitchFamily="34"/>
                <a:ea typeface="Calibri" pitchFamily="34"/>
                <a:cs typeface="Calibri" pitchFamily="34"/>
              </a:rPr>
            </a:br>
            <a:r>
              <a:rPr lang="es-ES_tradnl" b="0" i="0" u="sng" strike="noStrike" kern="1200" spc="0" dirty="0">
                <a:ln>
                  <a:noFill/>
                </a:ln>
                <a:solidFill>
                  <a:srgbClr val="000000"/>
                </a:solidFill>
                <a:uFillTx/>
                <a:latin typeface="Calibri" pitchFamily="34"/>
                <a:ea typeface="Calibri" pitchFamily="34"/>
                <a:cs typeface="Calibri" pitchFamily="34"/>
              </a:rPr>
              <a:t>PARTICIPACIÓN Y INTERACCION</a:t>
            </a:r>
            <a:r>
              <a:rPr lang="es-ES_tradnl" b="0" i="0" u="none" strike="noStrike" kern="1200" spc="0" dirty="0">
                <a:ln>
                  <a:noFill/>
                </a:ln>
                <a:solidFill>
                  <a:srgbClr val="000000"/>
                </a:solidFill>
                <a:latin typeface="Calibri" pitchFamily="34"/>
                <a:ea typeface="Calibri" pitchFamily="34"/>
                <a:cs typeface="Calibri" pitchFamily="34"/>
              </a:rPr>
              <a:t>: Hay múltiples canales por los que LACRALO puede incidir en las políticas de ICANN – participación individual en diferentes </a:t>
            </a:r>
            <a:r>
              <a:rPr lang="es-ES_tradnl" b="0" i="0" u="none" strike="noStrike" kern="1200" spc="0" dirty="0" err="1">
                <a:ln>
                  <a:noFill/>
                </a:ln>
                <a:solidFill>
                  <a:srgbClr val="000000"/>
                </a:solidFill>
                <a:latin typeface="Calibri" pitchFamily="34"/>
                <a:ea typeface="Calibri" pitchFamily="34"/>
                <a:cs typeface="Calibri" pitchFamily="34"/>
              </a:rPr>
              <a:t>WGs</a:t>
            </a:r>
            <a:r>
              <a:rPr lang="es-ES_tradnl" b="0" i="0" u="none" strike="noStrike" kern="1200" spc="0" dirty="0">
                <a:ln>
                  <a:noFill/>
                </a:ln>
                <a:solidFill>
                  <a:srgbClr val="000000"/>
                </a:solidFill>
                <a:latin typeface="Calibri" pitchFamily="34"/>
                <a:ea typeface="Calibri" pitchFamily="34"/>
                <a:cs typeface="Calibri" pitchFamily="34"/>
              </a:rPr>
              <a:t> y </a:t>
            </a:r>
            <a:r>
              <a:rPr lang="es-ES_tradnl" b="0" i="0" u="none" strike="noStrike" kern="1200" spc="0" dirty="0" err="1">
                <a:ln>
                  <a:noFill/>
                </a:ln>
                <a:solidFill>
                  <a:srgbClr val="000000"/>
                </a:solidFill>
                <a:latin typeface="Calibri" pitchFamily="34"/>
                <a:ea typeface="Calibri" pitchFamily="34"/>
                <a:cs typeface="Calibri" pitchFamily="34"/>
              </a:rPr>
              <a:t>PDPs</a:t>
            </a:r>
            <a:r>
              <a:rPr lang="es-ES_tradnl" b="0" i="0" u="none" strike="noStrike" kern="1200" spc="0" dirty="0">
                <a:ln>
                  <a:noFill/>
                </a:ln>
                <a:solidFill>
                  <a:srgbClr val="000000"/>
                </a:solidFill>
                <a:latin typeface="Calibri" pitchFamily="34"/>
                <a:ea typeface="Calibri" pitchFamily="34"/>
                <a:cs typeface="Calibri" pitchFamily="34"/>
              </a:rPr>
              <a:t>, trabajando con representantes de ALAC, establecer declaraciones de LACRALO, y otras maneras. </a:t>
            </a:r>
            <a:br>
              <a:rPr lang="es-ES_tradnl" b="0" i="0" u="none" strike="noStrike" kern="1200" spc="0" dirty="0">
                <a:ln>
                  <a:noFill/>
                </a:ln>
                <a:solidFill>
                  <a:srgbClr val="000000"/>
                </a:solidFill>
                <a:latin typeface="Calibri" pitchFamily="34"/>
                <a:ea typeface="Calibri" pitchFamily="34"/>
                <a:cs typeface="Calibri" pitchFamily="34"/>
              </a:rPr>
            </a:br>
            <a:r>
              <a:rPr lang="es-ES_tradnl" b="0" i="0" u="sng" strike="noStrike" kern="1200" spc="0" dirty="0">
                <a:ln>
                  <a:noFill/>
                </a:ln>
                <a:solidFill>
                  <a:srgbClr val="000000"/>
                </a:solidFill>
                <a:uFillTx/>
                <a:latin typeface="Calibri" pitchFamily="34"/>
                <a:ea typeface="Calibri" pitchFamily="34"/>
                <a:cs typeface="Calibri" pitchFamily="34"/>
              </a:rPr>
              <a:t>LA PRIORIZACIÓN</a:t>
            </a:r>
            <a:r>
              <a:rPr lang="es-ES_tradnl" b="0" i="0" u="none" strike="noStrike" kern="1200" spc="0" dirty="0">
                <a:ln>
                  <a:noFill/>
                </a:ln>
                <a:solidFill>
                  <a:srgbClr val="000000"/>
                </a:solidFill>
                <a:latin typeface="Calibri" pitchFamily="34"/>
                <a:ea typeface="Calibri" pitchFamily="34"/>
                <a:cs typeface="Calibri" pitchFamily="34"/>
              </a:rPr>
              <a:t> es clave para tener enfoque e impacto</a:t>
            </a:r>
          </a:p>
        </p:txBody>
      </p:sp>
      <p:sp>
        <p:nvSpPr>
          <p:cNvPr id="9" name="Slide Number Placeholder 13">
            <a:extLst>
              <a:ext uri="{FF2B5EF4-FFF2-40B4-BE49-F238E27FC236}">
                <a16:creationId xmlns:a16="http://schemas.microsoft.com/office/drawing/2014/main" id="{AD86182A-F769-F543-9813-98A0D198CDD8}"/>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88D82AB0-88C6-F24F-A355-0DA1B6E7E03B}" type="slidenum">
              <a:rPr lang="es-ES_tradnl" smtClean="0">
                <a:solidFill>
                  <a:srgbClr val="000000"/>
                </a:solidFill>
                <a:latin typeface="Calibri" pitchFamily="18"/>
                <a:cs typeface="Tahoma" pitchFamily="2"/>
              </a:rPr>
              <a:pPr lvl="0" algn="r"/>
              <a:t>6</a:t>
            </a:fld>
            <a:endParaRPr lang="es-ES_tradnl">
              <a:solidFill>
                <a:srgbClr val="000000"/>
              </a:solidFill>
              <a:latin typeface="Calibri" pitchFamily="18"/>
              <a:cs typeface="Tahoma" pitchFamily="2"/>
            </a:endParaRPr>
          </a:p>
        </p:txBody>
      </p:sp>
      <p:pic>
        <p:nvPicPr>
          <p:cNvPr id="10" name="Picture 14">
            <a:extLst>
              <a:ext uri="{FF2B5EF4-FFF2-40B4-BE49-F238E27FC236}">
                <a16:creationId xmlns:a16="http://schemas.microsoft.com/office/drawing/2014/main" id="{1143CB7D-CF84-4C47-8213-BD276ABDD46A}"/>
              </a:ext>
            </a:extLst>
          </p:cNvPr>
          <p:cNvPicPr>
            <a:picLocks noChangeAspect="1"/>
          </p:cNvPicPr>
          <p:nvPr/>
        </p:nvPicPr>
        <p:blipFill>
          <a:blip r:embed="rId3">
            <a:lum/>
            <a:alphaModFix/>
          </a:blip>
          <a:srcRect/>
          <a:stretch>
            <a:fillRect/>
          </a:stretch>
        </p:blipFill>
        <p:spPr>
          <a:xfrm>
            <a:off x="10616400" y="337320"/>
            <a:ext cx="996120" cy="510480"/>
          </a:xfrm>
          <a:prstGeom prst="rect">
            <a:avLst/>
          </a:prstGeom>
          <a:noFill/>
          <a:ln>
            <a:noFill/>
          </a:ln>
        </p:spPr>
      </p:pic>
      <p:pic>
        <p:nvPicPr>
          <p:cNvPr id="11" name="Picture 15">
            <a:extLst>
              <a:ext uri="{FF2B5EF4-FFF2-40B4-BE49-F238E27FC236}">
                <a16:creationId xmlns:a16="http://schemas.microsoft.com/office/drawing/2014/main" id="{C72EFF29-FA33-4446-94E8-416E49250366}"/>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8844-DC2B-D843-9B3F-689EBC16B293}"/>
              </a:ext>
            </a:extLst>
          </p:cNvPr>
          <p:cNvSpPr txBox="1">
            <a:spLocks noGrp="1"/>
          </p:cNvSpPr>
          <p:nvPr>
            <p:ph type="title" idx="4294967295"/>
          </p:nvPr>
        </p:nvSpPr>
        <p:spPr>
          <a:xfrm>
            <a:off x="1704184" y="2500520"/>
            <a:ext cx="9143640" cy="727976"/>
          </a:xfrm>
        </p:spPr>
        <p:txBody>
          <a:bodyPr anchor="t"/>
          <a:lstStyle/>
          <a:p>
            <a:pPr lvl="0" algn="ctr">
              <a:spcBef>
                <a:spcPts val="1001"/>
              </a:spcBef>
              <a:spcAft>
                <a:spcPts val="1414"/>
              </a:spcAft>
            </a:pPr>
            <a:r>
              <a:rPr lang="en-US" sz="4600" b="1" dirty="0">
                <a:cs typeface="Calibri" pitchFamily="34"/>
              </a:rPr>
              <a:t>ELEMENTOS DE GOBERNANZA</a:t>
            </a:r>
          </a:p>
        </p:txBody>
      </p:sp>
      <p:sp>
        <p:nvSpPr>
          <p:cNvPr id="3" name="Slide Number Placeholder 2">
            <a:extLst>
              <a:ext uri="{FF2B5EF4-FFF2-40B4-BE49-F238E27FC236}">
                <a16:creationId xmlns:a16="http://schemas.microsoft.com/office/drawing/2014/main" id="{D81652E1-4DB7-BB48-8DC9-CA15694FB0D9}"/>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0A327AFC-4B3F-3545-9A58-7AC959B50242}" type="slidenum">
              <a:pPr lvl="0" algn="r"/>
              <a:t>7</a:t>
            </a:fld>
            <a:endParaRPr lang="es-ES">
              <a:solidFill>
                <a:srgbClr val="000000"/>
              </a:solidFill>
              <a:latin typeface="Calibri" pitchFamily="18"/>
              <a:cs typeface="Tahoma" pitchFamily="2"/>
            </a:endParaRPr>
          </a:p>
        </p:txBody>
      </p:sp>
      <p:pic>
        <p:nvPicPr>
          <p:cNvPr id="4" name="Picture 3">
            <a:extLst>
              <a:ext uri="{FF2B5EF4-FFF2-40B4-BE49-F238E27FC236}">
                <a16:creationId xmlns:a16="http://schemas.microsoft.com/office/drawing/2014/main" id="{6636A87E-D461-D946-A5F2-6026B4893BF9}"/>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5" name="Picture 4">
            <a:extLst>
              <a:ext uri="{FF2B5EF4-FFF2-40B4-BE49-F238E27FC236}">
                <a16:creationId xmlns:a16="http://schemas.microsoft.com/office/drawing/2014/main" id="{68652EE2-4534-4E4D-B643-5CC07164ECAA}"/>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What leadership team does LACRALO ne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C8FADD-C113-B742-B231-0A2B63F4C02D}"/>
              </a:ext>
            </a:extLst>
          </p:cNvPr>
          <p:cNvSpPr/>
          <p:nvPr/>
        </p:nvSpPr>
        <p:spPr>
          <a:xfrm>
            <a:off x="592427" y="1217520"/>
            <a:ext cx="11292325" cy="69279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itle 1">
            <a:extLst>
              <a:ext uri="{FF2B5EF4-FFF2-40B4-BE49-F238E27FC236}">
                <a16:creationId xmlns:a16="http://schemas.microsoft.com/office/drawing/2014/main" id="{B091EF8C-4D08-9045-A039-DB3FA695C952}"/>
              </a:ext>
            </a:extLst>
          </p:cNvPr>
          <p:cNvSpPr txBox="1">
            <a:spLocks noGrp="1"/>
          </p:cNvSpPr>
          <p:nvPr>
            <p:ph type="title" idx="4294967295"/>
          </p:nvPr>
        </p:nvSpPr>
        <p:spPr>
          <a:xfrm>
            <a:off x="838080" y="365040"/>
            <a:ext cx="10515240" cy="589477"/>
          </a:xfrm>
        </p:spPr>
        <p:txBody>
          <a:bodyPr/>
          <a:lstStyle/>
          <a:p>
            <a:pPr lvl="0">
              <a:spcBef>
                <a:spcPts val="1001"/>
              </a:spcBef>
              <a:spcAft>
                <a:spcPts val="1414"/>
              </a:spcAft>
            </a:pPr>
            <a:r>
              <a:rPr lang="es-ES_tradnl" sz="3600" dirty="0">
                <a:cs typeface="Calibri" pitchFamily="34"/>
              </a:rPr>
              <a:t>¿Qué equipo de gobernanza necesita LACRALO?</a:t>
            </a:r>
          </a:p>
        </p:txBody>
      </p:sp>
      <p:sp>
        <p:nvSpPr>
          <p:cNvPr id="4" name="Content Placeholder 2">
            <a:extLst>
              <a:ext uri="{FF2B5EF4-FFF2-40B4-BE49-F238E27FC236}">
                <a16:creationId xmlns:a16="http://schemas.microsoft.com/office/drawing/2014/main" id="{62DE27C5-7276-2749-93FF-A5AFB21E807B}"/>
              </a:ext>
            </a:extLst>
          </p:cNvPr>
          <p:cNvSpPr txBox="1">
            <a:spLocks noGrp="1"/>
          </p:cNvSpPr>
          <p:nvPr>
            <p:ph type="body" idx="4294967295"/>
          </p:nvPr>
        </p:nvSpPr>
        <p:spPr>
          <a:xfrm>
            <a:off x="710640" y="1217521"/>
            <a:ext cx="10931400" cy="1506651"/>
          </a:xfrm>
        </p:spPr>
        <p:txBody>
          <a:bodyPr/>
          <a:lstStyle/>
          <a:p>
            <a:pPr lvl="0">
              <a:spcBef>
                <a:spcPts val="1001"/>
              </a:spcBef>
              <a:spcAft>
                <a:spcPts val="1414"/>
              </a:spcAft>
              <a:buNone/>
            </a:pPr>
            <a:r>
              <a:rPr lang="es-ES_tradnl" sz="2000" b="1" dirty="0">
                <a:latin typeface="Calibri" pitchFamily="34"/>
                <a:cs typeface="Calibri" pitchFamily="34"/>
              </a:rPr>
              <a:t>Principios</a:t>
            </a:r>
            <a:r>
              <a:rPr lang="es-ES_tradnl" sz="2000" dirty="0">
                <a:latin typeface="Calibri" pitchFamily="34"/>
                <a:cs typeface="Calibri" pitchFamily="34"/>
              </a:rPr>
              <a:t>: Necesitamos una coordinación efectiva entre todos los líderes y representantes de LACRALO. Buscamos oportunidades para que múltiples personas se involucren y compartan la carga de trabajo.</a:t>
            </a:r>
          </a:p>
          <a:p>
            <a:pPr lvl="0">
              <a:spcBef>
                <a:spcPts val="1001"/>
              </a:spcBef>
              <a:buNone/>
            </a:pPr>
            <a:endParaRPr lang="es-ES_tradnl" sz="2000" dirty="0"/>
          </a:p>
        </p:txBody>
      </p:sp>
      <p:sp>
        <p:nvSpPr>
          <p:cNvPr id="5" name="Slide Number Placeholder 5">
            <a:extLst>
              <a:ext uri="{FF2B5EF4-FFF2-40B4-BE49-F238E27FC236}">
                <a16:creationId xmlns:a16="http://schemas.microsoft.com/office/drawing/2014/main" id="{06233AE2-9C2B-1140-B029-B544475BC467}"/>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1A0F0268-A965-4F44-8C79-BCE9797EDCB1}" type="slidenum">
              <a:rPr lang="es-ES_tradnl" smtClean="0">
                <a:solidFill>
                  <a:srgbClr val="000000"/>
                </a:solidFill>
                <a:latin typeface="Calibri" pitchFamily="18"/>
                <a:cs typeface="Tahoma" pitchFamily="2"/>
              </a:rPr>
              <a:pPr lvl="0" algn="r"/>
              <a:t>8</a:t>
            </a:fld>
            <a:endParaRPr lang="es-ES_tradnl">
              <a:solidFill>
                <a:srgbClr val="000000"/>
              </a:solidFill>
              <a:latin typeface="Calibri" pitchFamily="18"/>
              <a:cs typeface="Tahoma" pitchFamily="2"/>
            </a:endParaRPr>
          </a:p>
        </p:txBody>
      </p:sp>
      <p:pic>
        <p:nvPicPr>
          <p:cNvPr id="6" name="Picture 6">
            <a:extLst>
              <a:ext uri="{FF2B5EF4-FFF2-40B4-BE49-F238E27FC236}">
                <a16:creationId xmlns:a16="http://schemas.microsoft.com/office/drawing/2014/main" id="{1CDC62C5-D434-C74C-94CA-69EFDD97AE5C}"/>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7" name="Picture 7">
            <a:extLst>
              <a:ext uri="{FF2B5EF4-FFF2-40B4-BE49-F238E27FC236}">
                <a16:creationId xmlns:a16="http://schemas.microsoft.com/office/drawing/2014/main" id="{479DAC7C-0FC1-1444-B0FE-4088430A506C}"/>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
        <p:nvSpPr>
          <p:cNvPr id="9" name="TextBox 8">
            <a:extLst>
              <a:ext uri="{FF2B5EF4-FFF2-40B4-BE49-F238E27FC236}">
                <a16:creationId xmlns:a16="http://schemas.microsoft.com/office/drawing/2014/main" id="{0B44ADA0-3FDF-8F4C-A116-261B8427A2E0}"/>
              </a:ext>
            </a:extLst>
          </p:cNvPr>
          <p:cNvSpPr txBox="1"/>
          <p:nvPr/>
        </p:nvSpPr>
        <p:spPr>
          <a:xfrm>
            <a:off x="306646" y="1893108"/>
            <a:ext cx="11578107" cy="5262979"/>
          </a:xfrm>
          <a:prstGeom prst="rect">
            <a:avLst/>
          </a:prstGeom>
          <a:noFill/>
        </p:spPr>
        <p:txBody>
          <a:bodyPr wrap="square" rtlCol="0">
            <a:spAutoFit/>
          </a:bodyPr>
          <a:lstStyle/>
          <a:p>
            <a:r>
              <a:rPr lang="es-ES_tradnl" sz="1600" dirty="0"/>
              <a:t>Bajo estos principios:</a:t>
            </a:r>
          </a:p>
          <a:p>
            <a:pPr marL="285750" indent="-285750">
              <a:buFont typeface="Arial" panose="020B0604020202020204" pitchFamily="34" charset="0"/>
              <a:buChar char="•"/>
            </a:pPr>
            <a:r>
              <a:rPr lang="es-ES_tradnl" sz="1600" b="1" dirty="0"/>
              <a:t>Acuerdo amplio para crear un directorio</a:t>
            </a:r>
          </a:p>
          <a:p>
            <a:pPr marL="742950" lvl="1" indent="-285750">
              <a:buFont typeface="Arial" panose="020B0604020202020204" pitchFamily="34" charset="0"/>
              <a:buChar char="•"/>
            </a:pPr>
            <a:r>
              <a:rPr lang="es-ES_tradnl" sz="1600" dirty="0"/>
              <a:t>Para </a:t>
            </a:r>
            <a:r>
              <a:rPr lang="es-ES_tradnl" sz="1600" u="sng" dirty="0"/>
              <a:t>coordinar mejor los esfuerzos de LACRALO </a:t>
            </a:r>
            <a:r>
              <a:rPr lang="es-ES_tradnl" sz="1600" dirty="0"/>
              <a:t>en torno a las políticas y alcance, - en otras palabras, la estrategia de LACRALO.</a:t>
            </a:r>
          </a:p>
          <a:p>
            <a:pPr marL="742950" lvl="1" indent="-285750">
              <a:buFont typeface="Arial" panose="020B0604020202020204" pitchFamily="34" charset="0"/>
              <a:buChar char="•"/>
            </a:pPr>
            <a:r>
              <a:rPr lang="es-ES_tradnl" sz="1600" dirty="0"/>
              <a:t>Compuesto por </a:t>
            </a:r>
            <a:r>
              <a:rPr lang="es-ES_tradnl" sz="1600" u="sng" dirty="0"/>
              <a:t>todos los representantes y líderes de LACRALO </a:t>
            </a:r>
            <a:r>
              <a:rPr lang="es-ES_tradnl" sz="1600" dirty="0"/>
              <a:t>elegidos/seleccionados para que sea una única interfaz con la que coordinarse mejor (presidente, secretario, vice presidente, vice secretario, los 2 miembros elegidos para ALAC y el miembro de ALAC escogido por el </a:t>
            </a:r>
            <a:r>
              <a:rPr lang="es-ES_tradnl" sz="1600" dirty="0" err="1"/>
              <a:t>NomCom</a:t>
            </a:r>
            <a:r>
              <a:rPr lang="es-ES_tradnl" sz="1600" dirty="0"/>
              <a:t>, el representante elegido ante el </a:t>
            </a:r>
            <a:r>
              <a:rPr lang="es-ES_tradnl" sz="1600" dirty="0" err="1"/>
              <a:t>NomCom</a:t>
            </a:r>
            <a:r>
              <a:rPr lang="es-ES_tradnl" sz="1600" dirty="0"/>
              <a:t> y líderes de grupos de trabajo en LACRALO)</a:t>
            </a:r>
          </a:p>
          <a:p>
            <a:pPr marL="742950" lvl="1" indent="-285750">
              <a:buFont typeface="Arial" panose="020B0604020202020204" pitchFamily="34" charset="0"/>
              <a:buChar char="•"/>
            </a:pPr>
            <a:r>
              <a:rPr lang="es-ES_tradnl" sz="1600" dirty="0"/>
              <a:t>Dar la oportunidad para que más miembros de involucren directamente en el trabajo de LACRALO.</a:t>
            </a:r>
            <a:br>
              <a:rPr lang="es-ES_tradnl" sz="1600" dirty="0"/>
            </a:br>
            <a:endParaRPr lang="es-ES_tradnl" sz="1600" dirty="0"/>
          </a:p>
          <a:p>
            <a:pPr marL="285750" indent="-285750">
              <a:buFont typeface="Arial" panose="020B0604020202020204" pitchFamily="34" charset="0"/>
              <a:buChar char="•"/>
            </a:pPr>
            <a:r>
              <a:rPr lang="es-ES_tradnl" sz="1600" b="1" dirty="0"/>
              <a:t>Sugerencia de cambiar la posición propuesta “vice presidente” a “presidente electo”</a:t>
            </a:r>
          </a:p>
          <a:p>
            <a:pPr marL="742950" lvl="1" indent="-285750">
              <a:buFont typeface="Arial" panose="020B0604020202020204" pitchFamily="34" charset="0"/>
              <a:buChar char="•"/>
            </a:pPr>
            <a:r>
              <a:rPr lang="es-ES_tradnl" sz="1600" dirty="0"/>
              <a:t>Bajo una aproximación de cargos elegidos (común en muchos organizaciones), el presidente electo pasará dos años ganando experiencia para luego </a:t>
            </a:r>
            <a:r>
              <a:rPr lang="es-ES_tradnl" sz="1600" u="sng" dirty="0"/>
              <a:t>convertirse automáticamente en el presidente</a:t>
            </a:r>
            <a:r>
              <a:rPr lang="es-ES_tradnl" sz="1600" dirty="0"/>
              <a:t>. Bajo este sistema, solo se selecciona el presidente electo, que tiene un ciclo de cuatro años (2 años de aprendizaje, dos como presidente). Se usa una función de destitución su el </a:t>
            </a:r>
            <a:r>
              <a:rPr lang="es-ES_tradnl" sz="1600" dirty="0" err="1"/>
              <a:t>president</a:t>
            </a:r>
            <a:r>
              <a:rPr lang="es-ES_tradnl" sz="1600" dirty="0"/>
              <a:t> electo resulta inadecuado. El “secretario electo” funcionar</a:t>
            </a:r>
            <a:r>
              <a:rPr lang="en-US" sz="1600" dirty="0" err="1"/>
              <a:t>ía</a:t>
            </a:r>
            <a:r>
              <a:rPr lang="es-ES_tradnl" sz="1600" dirty="0"/>
              <a:t> de la misma manera.</a:t>
            </a:r>
          </a:p>
          <a:p>
            <a:pPr marL="742950" lvl="1" indent="-285750">
              <a:buFont typeface="Arial" panose="020B0604020202020204" pitchFamily="34" charset="0"/>
              <a:buChar char="•"/>
            </a:pPr>
            <a:r>
              <a:rPr lang="es-ES_tradnl" sz="1600" dirty="0"/>
              <a:t>El grupo estaba intrigado sobre esta idea, pero no llegó a una consenso. También, había por lo menos un participante que no estaba de acuerdo con la idea de un vice-</a:t>
            </a:r>
            <a:r>
              <a:rPr lang="es-ES_tradnl" sz="1600" dirty="0" err="1"/>
              <a:t>president</a:t>
            </a:r>
            <a:r>
              <a:rPr lang="es-ES_tradnl" sz="1600" dirty="0"/>
              <a:t> y un vice-secretario (prefirió agregar un tercer miembro del equipo de dirección) </a:t>
            </a:r>
          </a:p>
          <a:p>
            <a:endParaRPr lang="es-ES_tradnl" sz="1600" dirty="0"/>
          </a:p>
          <a:p>
            <a:pPr marL="285750" indent="-285750">
              <a:buFont typeface="Arial" panose="020B0604020202020204" pitchFamily="34" charset="0"/>
              <a:buChar char="•"/>
            </a:pPr>
            <a:r>
              <a:rPr lang="es-ES_tradnl" sz="1600" b="1" dirty="0"/>
              <a:t>Necesidad de aclarar el rol y la terminología de la posición “secretario”</a:t>
            </a:r>
          </a:p>
          <a:p>
            <a:pPr marL="742950" lvl="1" indent="-285750">
              <a:buFont typeface="Arial" panose="020B0604020202020204" pitchFamily="34" charset="0"/>
              <a:buChar char="•"/>
            </a:pPr>
            <a:r>
              <a:rPr lang="es-ES_tradnl" sz="1600" dirty="0"/>
              <a:t>Se debería definir la terminología y roles para el secretario versus el equipo de ICANN. Reconocer y resolver la confusión entre “secretario” y “secretariado”.</a:t>
            </a:r>
          </a:p>
          <a:p>
            <a:endParaRPr lang="es-ES_tradnl"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How should we select leade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A5E6C7-B405-7A42-ABF8-8191079DBF98}"/>
              </a:ext>
            </a:extLst>
          </p:cNvPr>
          <p:cNvSpPr/>
          <p:nvPr/>
        </p:nvSpPr>
        <p:spPr>
          <a:xfrm>
            <a:off x="592428" y="1217519"/>
            <a:ext cx="10760892" cy="204083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itle 1">
            <a:extLst>
              <a:ext uri="{FF2B5EF4-FFF2-40B4-BE49-F238E27FC236}">
                <a16:creationId xmlns:a16="http://schemas.microsoft.com/office/drawing/2014/main" id="{F662317C-70C2-FB46-A501-954DE7579363}"/>
              </a:ext>
            </a:extLst>
          </p:cNvPr>
          <p:cNvSpPr txBox="1">
            <a:spLocks noGrp="1"/>
          </p:cNvSpPr>
          <p:nvPr>
            <p:ph type="title" idx="4294967295"/>
          </p:nvPr>
        </p:nvSpPr>
        <p:spPr>
          <a:xfrm>
            <a:off x="1049040" y="261900"/>
            <a:ext cx="10515240" cy="478677"/>
          </a:xfrm>
        </p:spPr>
        <p:txBody>
          <a:bodyPr/>
          <a:lstStyle/>
          <a:p>
            <a:pPr lvl="0">
              <a:spcBef>
                <a:spcPts val="1001"/>
              </a:spcBef>
              <a:spcAft>
                <a:spcPts val="1414"/>
              </a:spcAft>
            </a:pPr>
            <a:r>
              <a:rPr lang="es-ES_tradnl" sz="2800">
                <a:latin typeface="Calibri" pitchFamily="34"/>
                <a:cs typeface="Calibri" pitchFamily="34"/>
              </a:rPr>
              <a:t>¿Cómo deberíamos elegir a nuestros líderes?</a:t>
            </a:r>
          </a:p>
        </p:txBody>
      </p:sp>
      <p:sp>
        <p:nvSpPr>
          <p:cNvPr id="5" name="Slide Number Placeholder 4">
            <a:extLst>
              <a:ext uri="{FF2B5EF4-FFF2-40B4-BE49-F238E27FC236}">
                <a16:creationId xmlns:a16="http://schemas.microsoft.com/office/drawing/2014/main" id="{694BB4A6-EE01-9940-AA59-D93566FDEF18}"/>
              </a:ext>
            </a:extLst>
          </p:cNvPr>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spAutoFit/>
          </a:bodyPr>
          <a:lstStyle/>
          <a:p>
            <a:pPr lvl="0" algn="r"/>
            <a:fld id="{3A1F222C-52FD-734C-A361-C3E9B6D0ACCF}" type="slidenum">
              <a:rPr lang="es-ES_tradnl" smtClean="0">
                <a:solidFill>
                  <a:srgbClr val="000000"/>
                </a:solidFill>
                <a:latin typeface="Calibri" pitchFamily="18"/>
                <a:cs typeface="Tahoma" pitchFamily="2"/>
              </a:rPr>
              <a:pPr lvl="0" algn="r"/>
              <a:t>9</a:t>
            </a:fld>
            <a:endParaRPr lang="es-ES_tradnl">
              <a:solidFill>
                <a:srgbClr val="000000"/>
              </a:solidFill>
              <a:latin typeface="Calibri" pitchFamily="18"/>
              <a:cs typeface="Tahoma" pitchFamily="2"/>
            </a:endParaRPr>
          </a:p>
        </p:txBody>
      </p:sp>
      <p:pic>
        <p:nvPicPr>
          <p:cNvPr id="6" name="Picture 5">
            <a:extLst>
              <a:ext uri="{FF2B5EF4-FFF2-40B4-BE49-F238E27FC236}">
                <a16:creationId xmlns:a16="http://schemas.microsoft.com/office/drawing/2014/main" id="{3BBCAF1B-9416-7841-A1B9-472A79E8D66A}"/>
              </a:ext>
            </a:extLst>
          </p:cNvPr>
          <p:cNvPicPr>
            <a:picLocks noChangeAspect="1"/>
          </p:cNvPicPr>
          <p:nvPr/>
        </p:nvPicPr>
        <p:blipFill>
          <a:blip r:embed="rId3">
            <a:lum/>
            <a:alphaModFix/>
          </a:blip>
          <a:srcRect/>
          <a:stretch>
            <a:fillRect/>
          </a:stretch>
        </p:blipFill>
        <p:spPr>
          <a:xfrm>
            <a:off x="10645920" y="223920"/>
            <a:ext cx="996120" cy="510480"/>
          </a:xfrm>
          <a:prstGeom prst="rect">
            <a:avLst/>
          </a:prstGeom>
          <a:noFill/>
          <a:ln>
            <a:noFill/>
          </a:ln>
        </p:spPr>
      </p:pic>
      <p:pic>
        <p:nvPicPr>
          <p:cNvPr id="7" name="Picture 6">
            <a:extLst>
              <a:ext uri="{FF2B5EF4-FFF2-40B4-BE49-F238E27FC236}">
                <a16:creationId xmlns:a16="http://schemas.microsoft.com/office/drawing/2014/main" id="{2BC46764-66EF-AC41-88D6-2E44D75D4FB0}"/>
              </a:ext>
            </a:extLst>
          </p:cNvPr>
          <p:cNvPicPr>
            <a:picLocks noChangeAspect="1"/>
          </p:cNvPicPr>
          <p:nvPr/>
        </p:nvPicPr>
        <p:blipFill>
          <a:blip r:embed="rId4">
            <a:lum/>
            <a:alphaModFix/>
          </a:blip>
          <a:srcRect/>
          <a:stretch>
            <a:fillRect/>
          </a:stretch>
        </p:blipFill>
        <p:spPr>
          <a:xfrm>
            <a:off x="228600" y="152280"/>
            <a:ext cx="820440" cy="653040"/>
          </a:xfrm>
          <a:prstGeom prst="rect">
            <a:avLst/>
          </a:prstGeom>
          <a:noFill/>
          <a:ln>
            <a:noFill/>
          </a:ln>
        </p:spPr>
      </p:pic>
      <p:sp>
        <p:nvSpPr>
          <p:cNvPr id="8" name="TextBox 7">
            <a:extLst>
              <a:ext uri="{FF2B5EF4-FFF2-40B4-BE49-F238E27FC236}">
                <a16:creationId xmlns:a16="http://schemas.microsoft.com/office/drawing/2014/main" id="{5F171983-FA9D-A547-A69C-4ECF11B88285}"/>
              </a:ext>
            </a:extLst>
          </p:cNvPr>
          <p:cNvSpPr txBox="1"/>
          <p:nvPr/>
        </p:nvSpPr>
        <p:spPr>
          <a:xfrm>
            <a:off x="638820" y="1245102"/>
            <a:ext cx="10586434" cy="5601533"/>
          </a:xfrm>
          <a:prstGeom prst="rect">
            <a:avLst/>
          </a:prstGeom>
          <a:noFill/>
        </p:spPr>
        <p:txBody>
          <a:bodyPr wrap="square" rtlCol="0">
            <a:spAutoFit/>
          </a:bodyPr>
          <a:lstStyle/>
          <a:p>
            <a:pPr lvl="0">
              <a:buNone/>
            </a:pPr>
            <a:r>
              <a:rPr lang="es-ES_tradnl" sz="2000" dirty="0">
                <a:cs typeface="Calibri" pitchFamily="34"/>
              </a:rPr>
              <a:t>Principios: queremos un sistema que tenga:</a:t>
            </a:r>
          </a:p>
          <a:p>
            <a:pPr lvl="0">
              <a:buNone/>
            </a:pPr>
            <a:r>
              <a:rPr lang="es-ES_tradnl" sz="2000" dirty="0">
                <a:latin typeface="Calibri" pitchFamily="34"/>
                <a:cs typeface="Calibri" pitchFamily="34"/>
              </a:rPr>
              <a:t>1.- </a:t>
            </a:r>
            <a:r>
              <a:rPr lang="es-ES_tradnl" sz="2000" u="sng" dirty="0">
                <a:latin typeface="Calibri" pitchFamily="34"/>
                <a:cs typeface="Calibri" pitchFamily="34"/>
              </a:rPr>
              <a:t>Rotación</a:t>
            </a:r>
            <a:r>
              <a:rPr lang="es-ES_tradnl" sz="2000" dirty="0">
                <a:latin typeface="Calibri" pitchFamily="34"/>
                <a:cs typeface="Calibri" pitchFamily="34"/>
              </a:rPr>
              <a:t> entre países/regiones y oportunidades para rostros nuevos</a:t>
            </a:r>
            <a:br>
              <a:rPr lang="es-ES_tradnl" sz="2000" dirty="0">
                <a:latin typeface="Calibri" pitchFamily="34"/>
                <a:cs typeface="Calibri" pitchFamily="34"/>
              </a:rPr>
            </a:br>
            <a:r>
              <a:rPr lang="es-ES_tradnl" sz="2000" dirty="0">
                <a:latin typeface="Calibri" pitchFamily="34"/>
                <a:cs typeface="Calibri" pitchFamily="34"/>
              </a:rPr>
              <a:t>2.- </a:t>
            </a:r>
            <a:r>
              <a:rPr lang="es-ES_tradnl" sz="2000" u="sng" dirty="0">
                <a:latin typeface="Calibri" pitchFamily="34"/>
                <a:cs typeface="Calibri" pitchFamily="34"/>
              </a:rPr>
              <a:t>Continuidad</a:t>
            </a:r>
            <a:r>
              <a:rPr lang="es-ES_tradnl" sz="2000" dirty="0">
                <a:latin typeface="Calibri" pitchFamily="34"/>
                <a:cs typeface="Calibri" pitchFamily="34"/>
              </a:rPr>
              <a:t> y oportunidades para aprender de líderes con experiencia</a:t>
            </a:r>
            <a:br>
              <a:rPr lang="es-ES_tradnl" sz="2000" dirty="0">
                <a:latin typeface="Calibri" pitchFamily="34"/>
                <a:cs typeface="Calibri" pitchFamily="34"/>
              </a:rPr>
            </a:br>
            <a:r>
              <a:rPr lang="es-ES_tradnl" sz="2000" dirty="0">
                <a:latin typeface="Calibri" pitchFamily="34"/>
                <a:cs typeface="Calibri" pitchFamily="34"/>
              </a:rPr>
              <a:t>3.- </a:t>
            </a:r>
            <a:r>
              <a:rPr lang="es-ES_tradnl" sz="2000" u="sng" dirty="0">
                <a:latin typeface="Calibri" pitchFamily="34"/>
                <a:cs typeface="Calibri" pitchFamily="34"/>
              </a:rPr>
              <a:t>Simpleza</a:t>
            </a:r>
            <a:br>
              <a:rPr lang="es-ES_tradnl" sz="2000" u="sng" dirty="0">
                <a:latin typeface="Calibri" pitchFamily="34"/>
                <a:cs typeface="Calibri" pitchFamily="34"/>
              </a:rPr>
            </a:br>
            <a:r>
              <a:rPr lang="es-ES_tradnl" sz="2000" dirty="0">
                <a:latin typeface="Calibri" pitchFamily="34"/>
                <a:cs typeface="Calibri" pitchFamily="34"/>
              </a:rPr>
              <a:t>4.- Una aproximación </a:t>
            </a:r>
            <a:r>
              <a:rPr lang="es-ES_tradnl" sz="2000" u="sng" dirty="0">
                <a:latin typeface="Calibri" pitchFamily="34"/>
                <a:cs typeface="Calibri" pitchFamily="34"/>
              </a:rPr>
              <a:t>“basada en el consenso”</a:t>
            </a:r>
            <a:br>
              <a:rPr lang="es-ES_tradnl" sz="2000" u="sng" dirty="0">
                <a:latin typeface="Calibri" pitchFamily="34"/>
                <a:cs typeface="Calibri" pitchFamily="34"/>
              </a:rPr>
            </a:br>
            <a:r>
              <a:rPr lang="es-ES_tradnl" sz="2000" dirty="0">
                <a:latin typeface="Calibri" pitchFamily="34"/>
                <a:cs typeface="Calibri" pitchFamily="34"/>
              </a:rPr>
              <a:t>5.- Incentivos para una </a:t>
            </a:r>
            <a:r>
              <a:rPr lang="es-ES_tradnl" sz="2000" u="sng" dirty="0">
                <a:latin typeface="Calibri" pitchFamily="34"/>
                <a:cs typeface="Calibri" pitchFamily="34"/>
              </a:rPr>
              <a:t>participación activa</a:t>
            </a:r>
          </a:p>
          <a:p>
            <a:pPr lvl="0">
              <a:buNone/>
            </a:pPr>
            <a:endParaRPr lang="es-ES_tradnl" sz="2000" dirty="0">
              <a:latin typeface="Calibri" pitchFamily="34"/>
              <a:cs typeface="Calibri" pitchFamily="34"/>
            </a:endParaRPr>
          </a:p>
          <a:p>
            <a:pPr marL="285750" lvl="0" indent="-285750">
              <a:buFont typeface="Arial" panose="020B0604020202020204" pitchFamily="34" charset="0"/>
              <a:buChar char="•"/>
            </a:pPr>
            <a:r>
              <a:rPr lang="es-ES_tradnl" sz="2000" dirty="0">
                <a:latin typeface="Calibri" pitchFamily="34"/>
                <a:cs typeface="Calibri" pitchFamily="34"/>
              </a:rPr>
              <a:t>De acuerdo a estos principios, hubo un amplio apoyo a la creación de un nuevo sistema rotativo de posiciones de liderazgo entre cuatro sub regiones de LACRALO. </a:t>
            </a:r>
          </a:p>
          <a:p>
            <a:pPr marL="285750" lvl="0" indent="-285750">
              <a:buFont typeface="Arial" panose="020B0604020202020204" pitchFamily="34" charset="0"/>
              <a:buChar char="•"/>
            </a:pPr>
            <a:r>
              <a:rPr lang="es-ES_tradnl" sz="2000" dirty="0">
                <a:latin typeface="Calibri" pitchFamily="34"/>
                <a:cs typeface="Calibri" pitchFamily="34"/>
              </a:rPr>
              <a:t>Bajo este sistema, cada subregión </a:t>
            </a:r>
            <a:r>
              <a:rPr lang="es-ES_tradnl" sz="2000" dirty="0" err="1">
                <a:latin typeface="Calibri" pitchFamily="34"/>
                <a:cs typeface="Calibri" pitchFamily="34"/>
              </a:rPr>
              <a:t>tendr</a:t>
            </a:r>
            <a:r>
              <a:rPr lang="en-US" sz="2000" dirty="0" err="1">
                <a:latin typeface="Calibri" pitchFamily="34"/>
                <a:cs typeface="Calibri" pitchFamily="34"/>
              </a:rPr>
              <a:t>á</a:t>
            </a:r>
            <a:r>
              <a:rPr lang="es-ES_tradnl" sz="2000" dirty="0">
                <a:latin typeface="Calibri" pitchFamily="34"/>
                <a:cs typeface="Calibri" pitchFamily="34"/>
              </a:rPr>
              <a:t> siempre a alguien en una de las posiciones elegidas (presidente, secretario, dos miembros de ALAC (represente ante </a:t>
            </a:r>
            <a:r>
              <a:rPr lang="es-ES_tradnl" sz="2000" dirty="0" err="1">
                <a:latin typeface="Calibri" pitchFamily="34"/>
                <a:cs typeface="Calibri" pitchFamily="34"/>
              </a:rPr>
              <a:t>Nomcom</a:t>
            </a:r>
            <a:r>
              <a:rPr lang="es-ES_tradnl" sz="2000" dirty="0">
                <a:latin typeface="Calibri" pitchFamily="34"/>
                <a:cs typeface="Calibri" pitchFamily="34"/>
              </a:rPr>
              <a:t> puede ser incluido en este también)).</a:t>
            </a:r>
          </a:p>
          <a:p>
            <a:pPr marL="285750" lvl="0" indent="-285750">
              <a:buFont typeface="Arial" panose="020B0604020202020204" pitchFamily="34" charset="0"/>
              <a:buChar char="•"/>
            </a:pPr>
            <a:r>
              <a:rPr lang="es-ES_tradnl" sz="2000" dirty="0">
                <a:latin typeface="Calibri" pitchFamily="34"/>
                <a:cs typeface="Calibri" pitchFamily="34"/>
              </a:rPr>
              <a:t>Por ejemplo, si fuera el turno de la subregión A para ejercer la posición de presidente, la subregión presentará candidatos y la totalidad de LACRALO votará. En la elección siguiente, la subregión A presentará candidatos para una posición diferente, definida bajo rotación.</a:t>
            </a:r>
          </a:p>
          <a:p>
            <a:pPr marL="285750" lvl="0" indent="-285750">
              <a:buFont typeface="Arial" panose="020B0604020202020204" pitchFamily="34" charset="0"/>
              <a:buChar char="•"/>
            </a:pPr>
            <a:r>
              <a:rPr lang="es-ES_tradnl" sz="2000" dirty="0">
                <a:latin typeface="Calibri" pitchFamily="34"/>
                <a:cs typeface="Calibri" pitchFamily="34"/>
              </a:rPr>
              <a:t>En la eventualidad de que una subregión no tenga un candidato con atributos m</a:t>
            </a:r>
            <a:r>
              <a:rPr lang="en-US" sz="2000" dirty="0" err="1">
                <a:latin typeface="Calibri" pitchFamily="34"/>
                <a:cs typeface="Calibri" pitchFamily="34"/>
              </a:rPr>
              <a:t>ínimos</a:t>
            </a:r>
            <a:r>
              <a:rPr lang="es-ES_tradnl" sz="2000" dirty="0">
                <a:latin typeface="Calibri" pitchFamily="34"/>
                <a:cs typeface="Calibri" pitchFamily="34"/>
              </a:rPr>
              <a:t>, la posición pasará a la siguiente subregión.</a:t>
            </a:r>
          </a:p>
          <a:p>
            <a:pPr marL="285750" indent="-285750">
              <a:buFont typeface="Arial" panose="020B0604020202020204" pitchFamily="34" charset="0"/>
              <a:buChar char="•"/>
            </a:pPr>
            <a:endParaRPr lang="es-ES_tradnl" dirty="0"/>
          </a:p>
        </p:txBody>
      </p:sp>
    </p:spTree>
  </p:cSld>
  <p:clrMapOvr>
    <a:masterClrMapping/>
  </p:clrMapOvr>
</p:sld>
</file>

<file path=ppt/theme/theme1.xml><?xml version="1.0" encoding="utf-8"?>
<a:theme xmlns:a="http://schemas.openxmlformats.org/drawingml/2006/main" name="Predetermin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determinado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determinado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determinado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2535</Words>
  <Application>Microsoft Macintosh PowerPoint</Application>
  <PresentationFormat>Widescreen</PresentationFormat>
  <Paragraphs>270</Paragraphs>
  <Slides>28</Slides>
  <Notes>28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28</vt:i4>
      </vt:variant>
    </vt:vector>
  </HeadingPairs>
  <TitlesOfParts>
    <vt:vector size="43" baseType="lpstr">
      <vt:lpstr>Microsoft YaHei</vt:lpstr>
      <vt:lpstr>MS PGothic</vt:lpstr>
      <vt:lpstr>Arial</vt:lpstr>
      <vt:lpstr>Calibri</vt:lpstr>
      <vt:lpstr>Calibri Light</vt:lpstr>
      <vt:lpstr>Helvetica</vt:lpstr>
      <vt:lpstr>Lucida Sans Unicode</vt:lpstr>
      <vt:lpstr>Mangal</vt:lpstr>
      <vt:lpstr>StarSymbol</vt:lpstr>
      <vt:lpstr>Tahoma</vt:lpstr>
      <vt:lpstr>Times New Roman</vt:lpstr>
      <vt:lpstr>Predeterminado</vt:lpstr>
      <vt:lpstr>Predeterminado 1</vt:lpstr>
      <vt:lpstr>Predeterminado 2</vt:lpstr>
      <vt:lpstr>Predeterminado 3</vt:lpstr>
      <vt:lpstr>Proceso de mediación LACRALO –  Segunda reunión 14 &amp; 15 de marzo de 2018    San Jose, Puerto Rico </vt:lpstr>
      <vt:lpstr>Overview</vt:lpstr>
      <vt:lpstr>ACUERDOS PRINCIPALES</vt:lpstr>
      <vt:lpstr>Evaluando el año pasado</vt:lpstr>
      <vt:lpstr>UN PROPÓSITO EN COMÚN PARA LACRALO</vt:lpstr>
      <vt:lpstr>NUESTRO PROPÓSITO COMÚN</vt:lpstr>
      <vt:lpstr>ELEMENTOS DE GOBERNANZA</vt:lpstr>
      <vt:lpstr>¿Qué equipo de gobernanza necesita LACRALO?</vt:lpstr>
      <vt:lpstr>¿Cómo deberíamos elegir a nuestros líderes?</vt:lpstr>
      <vt:lpstr>¿Cómo deberíamos elegir a nuestros líderes? (2)</vt:lpstr>
      <vt:lpstr>¿Cómo deberíamos elegir a nuestros líderes? (3)</vt:lpstr>
      <vt:lpstr>¿Cómo demostrarán su rendimiento y serán evaluados los líderes?</vt:lpstr>
      <vt:lpstr>Métricas para la actividad ALS</vt:lpstr>
      <vt:lpstr>Membresía individual</vt:lpstr>
      <vt:lpstr>Proceso de resolución de disputas</vt:lpstr>
      <vt:lpstr>Consejo emérito</vt:lpstr>
      <vt:lpstr>Puntos pendientes sin acuerdo</vt:lpstr>
      <vt:lpstr>PRÓXIMOS PASOS</vt:lpstr>
      <vt:lpstr>Principales desafíos al mirar hacia adelante</vt:lpstr>
      <vt:lpstr>Next Steps</vt:lpstr>
      <vt:lpstr>Nuestros compromisos de uno hacia el otro</vt:lpstr>
      <vt:lpstr>RESULTADOS DE LAS ENCUESTAS CON TECLADOS</vt:lpstr>
      <vt:lpstr>¿Qué tan bien representa mis opiniones esta declaración de Propósito en Común?</vt:lpstr>
      <vt:lpstr>¿Tengo claridad sobre lo que acordamos en esta reunion?</vt:lpstr>
      <vt:lpstr>  ¿Seramos capaces de terminar este trabajo después de la reunion?</vt:lpstr>
      <vt:lpstr>Cuáles serán nuestros desafíos principales para poder terminar este trabajo después de esta reunión?    ELIJA DOS OPCIONES!!!!!</vt:lpstr>
      <vt:lpstr>Tendrá un impacto positivo en LACRALO nuestro trabajo esta semana?</vt:lpstr>
      <vt:lpstr>Participantes</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de mediación LACRALO –  Segunda reunión 14 &amp; 15 de marzo, 2018    San Jose, Puerto Rico </dc:title>
  <cp:lastModifiedBy>David Plumb</cp:lastModifiedBy>
  <cp:revision>30</cp:revision>
  <dcterms:modified xsi:type="dcterms:W3CDTF">2018-03-28T15:32:59Z</dcterms:modified>
</cp:coreProperties>
</file>